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93" r:id="rId5"/>
    <p:sldMasterId id="2147484105" r:id="rId6"/>
  </p:sldMasterIdLst>
  <p:notesMasterIdLst>
    <p:notesMasterId r:id="rId87"/>
  </p:notesMasterIdLst>
  <p:sldIdLst>
    <p:sldId id="470" r:id="rId7"/>
    <p:sldId id="467" r:id="rId8"/>
    <p:sldId id="459" r:id="rId9"/>
    <p:sldId id="407" r:id="rId10"/>
    <p:sldId id="405" r:id="rId11"/>
    <p:sldId id="263" r:id="rId12"/>
    <p:sldId id="378" r:id="rId13"/>
    <p:sldId id="469" r:id="rId14"/>
    <p:sldId id="259" r:id="rId15"/>
    <p:sldId id="261" r:id="rId16"/>
    <p:sldId id="471" r:id="rId17"/>
    <p:sldId id="475" r:id="rId18"/>
    <p:sldId id="452" r:id="rId19"/>
    <p:sldId id="473" r:id="rId20"/>
    <p:sldId id="463" r:id="rId21"/>
    <p:sldId id="464" r:id="rId22"/>
    <p:sldId id="476" r:id="rId23"/>
    <p:sldId id="265" r:id="rId24"/>
    <p:sldId id="266" r:id="rId25"/>
    <p:sldId id="381" r:id="rId26"/>
    <p:sldId id="382" r:id="rId27"/>
    <p:sldId id="410" r:id="rId28"/>
    <p:sldId id="409" r:id="rId29"/>
    <p:sldId id="383" r:id="rId30"/>
    <p:sldId id="268" r:id="rId31"/>
    <p:sldId id="269" r:id="rId32"/>
    <p:sldId id="270" r:id="rId33"/>
    <p:sldId id="412" r:id="rId34"/>
    <p:sldId id="477" r:id="rId35"/>
    <p:sldId id="453" r:id="rId36"/>
    <p:sldId id="454" r:id="rId37"/>
    <p:sldId id="455" r:id="rId38"/>
    <p:sldId id="384" r:id="rId39"/>
    <p:sldId id="385" r:id="rId40"/>
    <p:sldId id="386" r:id="rId41"/>
    <p:sldId id="478" r:id="rId42"/>
    <p:sldId id="387" r:id="rId43"/>
    <p:sldId id="447" r:id="rId44"/>
    <p:sldId id="448" r:id="rId45"/>
    <p:sldId id="449" r:id="rId46"/>
    <p:sldId id="479" r:id="rId47"/>
    <p:sldId id="460" r:id="rId48"/>
    <p:sldId id="462" r:id="rId49"/>
    <p:sldId id="388" r:id="rId50"/>
    <p:sldId id="390" r:id="rId51"/>
    <p:sldId id="274" r:id="rId52"/>
    <p:sldId id="275" r:id="rId53"/>
    <p:sldId id="276" r:id="rId54"/>
    <p:sldId id="466" r:id="rId55"/>
    <p:sldId id="391" r:id="rId56"/>
    <p:sldId id="451" r:id="rId57"/>
    <p:sldId id="279" r:id="rId58"/>
    <p:sldId id="280" r:id="rId59"/>
    <p:sldId id="414" r:id="rId60"/>
    <p:sldId id="415" r:id="rId61"/>
    <p:sldId id="282" r:id="rId62"/>
    <p:sldId id="283" r:id="rId63"/>
    <p:sldId id="393" r:id="rId64"/>
    <p:sldId id="392" r:id="rId65"/>
    <p:sldId id="284" r:id="rId66"/>
    <p:sldId id="395" r:id="rId67"/>
    <p:sldId id="394" r:id="rId68"/>
    <p:sldId id="411" r:id="rId69"/>
    <p:sldId id="416" r:id="rId70"/>
    <p:sldId id="440" r:id="rId71"/>
    <p:sldId id="403" r:id="rId72"/>
    <p:sldId id="397" r:id="rId73"/>
    <p:sldId id="285" r:id="rId74"/>
    <p:sldId id="396" r:id="rId75"/>
    <p:sldId id="398" r:id="rId76"/>
    <p:sldId id="400" r:id="rId77"/>
    <p:sldId id="286" r:id="rId78"/>
    <p:sldId id="401" r:id="rId79"/>
    <p:sldId id="287" r:id="rId80"/>
    <p:sldId id="417" r:id="rId81"/>
    <p:sldId id="418" r:id="rId82"/>
    <p:sldId id="465" r:id="rId83"/>
    <p:sldId id="429" r:id="rId84"/>
    <p:sldId id="292" r:id="rId85"/>
    <p:sldId id="474" r:id="rId86"/>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FFFFF"/>
    <a:srgbClr val="323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6BB54-635D-44BE-927E-F1A80FC4EABE}" v="116" dt="2025-06-23T14:12:53.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3608" autoAdjust="0"/>
  </p:normalViewPr>
  <p:slideViewPr>
    <p:cSldViewPr snapToGrid="0">
      <p:cViewPr varScale="1">
        <p:scale>
          <a:sx n="76" d="100"/>
          <a:sy n="76" d="100"/>
        </p:scale>
        <p:origin x="1234" y="2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Roworth" userId="0bf80465-26b0-4c4f-961e-2c43416ae184" providerId="ADAL" clId="{1D46BB54-635D-44BE-927E-F1A80FC4EABE}"/>
    <pc:docChg chg="undo custSel addSld delSld modSld sldOrd">
      <pc:chgData name="Greg Roworth" userId="0bf80465-26b0-4c4f-961e-2c43416ae184" providerId="ADAL" clId="{1D46BB54-635D-44BE-927E-F1A80FC4EABE}" dt="2025-06-23T19:16:47.692" v="2277" actId="20577"/>
      <pc:docMkLst>
        <pc:docMk/>
      </pc:docMkLst>
      <pc:sldChg chg="del">
        <pc:chgData name="Greg Roworth" userId="0bf80465-26b0-4c4f-961e-2c43416ae184" providerId="ADAL" clId="{1D46BB54-635D-44BE-927E-F1A80FC4EABE}" dt="2025-06-23T13:02:25.306" v="1998" actId="47"/>
        <pc:sldMkLst>
          <pc:docMk/>
          <pc:sldMk cId="0" sldId="256"/>
        </pc:sldMkLst>
      </pc:sldChg>
      <pc:sldChg chg="addSp delSp modSp mod ord modNotesTx">
        <pc:chgData name="Greg Roworth" userId="0bf80465-26b0-4c4f-961e-2c43416ae184" providerId="ADAL" clId="{1D46BB54-635D-44BE-927E-F1A80FC4EABE}" dt="2025-06-23T11:34:39.308" v="1360" actId="313"/>
        <pc:sldMkLst>
          <pc:docMk/>
          <pc:sldMk cId="0" sldId="259"/>
        </pc:sldMkLst>
        <pc:spChg chg="del mod">
          <ac:chgData name="Greg Roworth" userId="0bf80465-26b0-4c4f-961e-2c43416ae184" providerId="ADAL" clId="{1D46BB54-635D-44BE-927E-F1A80FC4EABE}" dt="2025-06-23T11:26:50.522" v="1340" actId="478"/>
          <ac:spMkLst>
            <pc:docMk/>
            <pc:sldMk cId="0" sldId="259"/>
            <ac:spMk id="2" creationId="{00000000-0000-0000-0000-000000000000}"/>
          </ac:spMkLst>
        </pc:spChg>
        <pc:spChg chg="del mod">
          <ac:chgData name="Greg Roworth" userId="0bf80465-26b0-4c4f-961e-2c43416ae184" providerId="ADAL" clId="{1D46BB54-635D-44BE-927E-F1A80FC4EABE}" dt="2025-06-23T11:26:52.309" v="1341" actId="478"/>
          <ac:spMkLst>
            <pc:docMk/>
            <pc:sldMk cId="0" sldId="259"/>
            <ac:spMk id="3" creationId="{00000000-0000-0000-0000-000000000000}"/>
          </ac:spMkLst>
        </pc:spChg>
        <pc:spChg chg="add del mod">
          <ac:chgData name="Greg Roworth" userId="0bf80465-26b0-4c4f-961e-2c43416ae184" providerId="ADAL" clId="{1D46BB54-635D-44BE-927E-F1A80FC4EABE}" dt="2025-06-23T11:26:54.133" v="1342" actId="478"/>
          <ac:spMkLst>
            <pc:docMk/>
            <pc:sldMk cId="0" sldId="259"/>
            <ac:spMk id="8" creationId="{A00572FB-E74E-CAAE-EBB1-04D09CF70BF8}"/>
          </ac:spMkLst>
        </pc:spChg>
        <pc:picChg chg="del">
          <ac:chgData name="Greg Roworth" userId="0bf80465-26b0-4c4f-961e-2c43416ae184" providerId="ADAL" clId="{1D46BB54-635D-44BE-927E-F1A80FC4EABE}" dt="2025-06-23T11:26:20.134" v="1334" actId="478"/>
          <ac:picMkLst>
            <pc:docMk/>
            <pc:sldMk cId="0" sldId="259"/>
            <ac:picMk id="5" creationId="{49B31F79-2891-3591-812E-FBC5FC7D38A7}"/>
          </ac:picMkLst>
        </pc:picChg>
        <pc:picChg chg="add mod modCrop">
          <ac:chgData name="Greg Roworth" userId="0bf80465-26b0-4c4f-961e-2c43416ae184" providerId="ADAL" clId="{1D46BB54-635D-44BE-927E-F1A80FC4EABE}" dt="2025-06-23T11:28:46.928" v="1359" actId="732"/>
          <ac:picMkLst>
            <pc:docMk/>
            <pc:sldMk cId="0" sldId="259"/>
            <ac:picMk id="6" creationId="{339A4063-7A26-CB6C-FBF0-6C1CC14E7C05}"/>
          </ac:picMkLst>
        </pc:picChg>
      </pc:sldChg>
      <pc:sldChg chg="modSp mod modNotesTx">
        <pc:chgData name="Greg Roworth" userId="0bf80465-26b0-4c4f-961e-2c43416ae184" providerId="ADAL" clId="{1D46BB54-635D-44BE-927E-F1A80FC4EABE}" dt="2025-06-23T12:24:49.681" v="1641" actId="20577"/>
        <pc:sldMkLst>
          <pc:docMk/>
          <pc:sldMk cId="1791630776" sldId="261"/>
        </pc:sldMkLst>
        <pc:spChg chg="mod">
          <ac:chgData name="Greg Roworth" userId="0bf80465-26b0-4c4f-961e-2c43416ae184" providerId="ADAL" clId="{1D46BB54-635D-44BE-927E-F1A80FC4EABE}" dt="2025-06-23T11:02:57.708" v="153" actId="20577"/>
          <ac:spMkLst>
            <pc:docMk/>
            <pc:sldMk cId="1791630776" sldId="261"/>
            <ac:spMk id="8" creationId="{8B4B58EF-5611-0BE8-2628-F2F7A40D16D6}"/>
          </ac:spMkLst>
        </pc:spChg>
      </pc:sldChg>
      <pc:sldChg chg="addSp delSp modSp mod ord setBg modNotesTx">
        <pc:chgData name="Greg Roworth" userId="0bf80465-26b0-4c4f-961e-2c43416ae184" providerId="ADAL" clId="{1D46BB54-635D-44BE-927E-F1A80FC4EABE}" dt="2025-06-23T12:12:44.985" v="1484" actId="20577"/>
        <pc:sldMkLst>
          <pc:docMk/>
          <pc:sldMk cId="0" sldId="263"/>
        </pc:sldMkLst>
        <pc:spChg chg="del">
          <ac:chgData name="Greg Roworth" userId="0bf80465-26b0-4c4f-961e-2c43416ae184" providerId="ADAL" clId="{1D46BB54-635D-44BE-927E-F1A80FC4EABE}" dt="2025-06-23T12:02:42.444" v="1387" actId="478"/>
          <ac:spMkLst>
            <pc:docMk/>
            <pc:sldMk cId="0" sldId="263"/>
            <ac:spMk id="2" creationId="{00000000-0000-0000-0000-000000000000}"/>
          </ac:spMkLst>
        </pc:spChg>
        <pc:spChg chg="add del mod">
          <ac:chgData name="Greg Roworth" userId="0bf80465-26b0-4c4f-961e-2c43416ae184" providerId="ADAL" clId="{1D46BB54-635D-44BE-927E-F1A80FC4EABE}" dt="2025-06-23T12:02:46.068" v="1389" actId="478"/>
          <ac:spMkLst>
            <pc:docMk/>
            <pc:sldMk cId="0" sldId="263"/>
            <ac:spMk id="9" creationId="{ED543FC6-131C-DED2-33BE-548EC2D10108}"/>
          </ac:spMkLst>
        </pc:spChg>
        <pc:spChg chg="add del mod">
          <ac:chgData name="Greg Roworth" userId="0bf80465-26b0-4c4f-961e-2c43416ae184" providerId="ADAL" clId="{1D46BB54-635D-44BE-927E-F1A80FC4EABE}" dt="2025-06-23T12:02:47.014" v="1390" actId="478"/>
          <ac:spMkLst>
            <pc:docMk/>
            <pc:sldMk cId="0" sldId="263"/>
            <ac:spMk id="11" creationId="{92E9C3B1-8E5D-E306-1757-273C5C5F2462}"/>
          </ac:spMkLst>
        </pc:spChg>
        <pc:spChg chg="add mod">
          <ac:chgData name="Greg Roworth" userId="0bf80465-26b0-4c4f-961e-2c43416ae184" providerId="ADAL" clId="{1D46BB54-635D-44BE-927E-F1A80FC4EABE}" dt="2025-06-23T12:11:51.815" v="1472" actId="6549"/>
          <ac:spMkLst>
            <pc:docMk/>
            <pc:sldMk cId="0" sldId="263"/>
            <ac:spMk id="15" creationId="{E0051F6E-8E1F-0638-9713-A37967AE0A30}"/>
          </ac:spMkLst>
        </pc:spChg>
        <pc:spChg chg="add del">
          <ac:chgData name="Greg Roworth" userId="0bf80465-26b0-4c4f-961e-2c43416ae184" providerId="ADAL" clId="{1D46BB54-635D-44BE-927E-F1A80FC4EABE}" dt="2025-06-23T12:06:26.983" v="1422" actId="26606"/>
          <ac:spMkLst>
            <pc:docMk/>
            <pc:sldMk cId="0" sldId="263"/>
            <ac:spMk id="20" creationId="{D4771268-CB57-404A-9271-370EB28F6090}"/>
          </ac:spMkLst>
        </pc:spChg>
        <pc:spChg chg="add">
          <ac:chgData name="Greg Roworth" userId="0bf80465-26b0-4c4f-961e-2c43416ae184" providerId="ADAL" clId="{1D46BB54-635D-44BE-927E-F1A80FC4EABE}" dt="2025-06-23T12:06:26.996" v="1423" actId="26606"/>
          <ac:spMkLst>
            <pc:docMk/>
            <pc:sldMk cId="0" sldId="263"/>
            <ac:spMk id="22" creationId="{91E5A9A7-95C6-4F4F-B00E-C82E07FE62EF}"/>
          </ac:spMkLst>
        </pc:spChg>
        <pc:spChg chg="add">
          <ac:chgData name="Greg Roworth" userId="0bf80465-26b0-4c4f-961e-2c43416ae184" providerId="ADAL" clId="{1D46BB54-635D-44BE-927E-F1A80FC4EABE}" dt="2025-06-23T12:06:26.996" v="1423" actId="26606"/>
          <ac:spMkLst>
            <pc:docMk/>
            <pc:sldMk cId="0" sldId="263"/>
            <ac:spMk id="23" creationId="{A8384FB5-9ADC-4DDC-881B-597D56F5B15D}"/>
          </ac:spMkLst>
        </pc:spChg>
        <pc:spChg chg="add">
          <ac:chgData name="Greg Roworth" userId="0bf80465-26b0-4c4f-961e-2c43416ae184" providerId="ADAL" clId="{1D46BB54-635D-44BE-927E-F1A80FC4EABE}" dt="2025-06-23T12:06:26.996" v="1423" actId="26606"/>
          <ac:spMkLst>
            <pc:docMk/>
            <pc:sldMk cId="0" sldId="263"/>
            <ac:spMk id="24" creationId="{D07DD2DE-F619-49DD-B5E7-03A290FF4ED1}"/>
          </ac:spMkLst>
        </pc:spChg>
        <pc:spChg chg="add">
          <ac:chgData name="Greg Roworth" userId="0bf80465-26b0-4c4f-961e-2c43416ae184" providerId="ADAL" clId="{1D46BB54-635D-44BE-927E-F1A80FC4EABE}" dt="2025-06-23T12:06:26.996" v="1423" actId="26606"/>
          <ac:spMkLst>
            <pc:docMk/>
            <pc:sldMk cId="0" sldId="263"/>
            <ac:spMk id="26" creationId="{85149191-5F60-4A28-AAFF-039F96B0F3EC}"/>
          </ac:spMkLst>
        </pc:spChg>
        <pc:spChg chg="add">
          <ac:chgData name="Greg Roworth" userId="0bf80465-26b0-4c4f-961e-2c43416ae184" providerId="ADAL" clId="{1D46BB54-635D-44BE-927E-F1A80FC4EABE}" dt="2025-06-23T12:06:26.996" v="1423" actId="26606"/>
          <ac:spMkLst>
            <pc:docMk/>
            <pc:sldMk cId="0" sldId="263"/>
            <ac:spMk id="28" creationId="{F8260ED5-17F7-4158-B241-D51DD4CF1B7E}"/>
          </ac:spMkLst>
        </pc:spChg>
        <pc:graphicFrameChg chg="del">
          <ac:chgData name="Greg Roworth" userId="0bf80465-26b0-4c4f-961e-2c43416ae184" providerId="ADAL" clId="{1D46BB54-635D-44BE-927E-F1A80FC4EABE}" dt="2025-06-23T12:02:44.924" v="1388" actId="478"/>
          <ac:graphicFrameMkLst>
            <pc:docMk/>
            <pc:sldMk cId="0" sldId="263"/>
            <ac:graphicFrameMk id="5" creationId="{23DFD960-D3A1-1ED9-D152-E8615156B289}"/>
          </ac:graphicFrameMkLst>
        </pc:graphicFrameChg>
        <pc:picChg chg="add del mod">
          <ac:chgData name="Greg Roworth" userId="0bf80465-26b0-4c4f-961e-2c43416ae184" providerId="ADAL" clId="{1D46BB54-635D-44BE-927E-F1A80FC4EABE}" dt="2025-06-23T12:01:30.580" v="1377" actId="478"/>
          <ac:picMkLst>
            <pc:docMk/>
            <pc:sldMk cId="0" sldId="263"/>
            <ac:picMk id="4" creationId="{2899F86D-5E79-F73B-CBBB-6EA00B66B06F}"/>
          </ac:picMkLst>
        </pc:picChg>
        <pc:picChg chg="add del mod modCrop">
          <ac:chgData name="Greg Roworth" userId="0bf80465-26b0-4c4f-961e-2c43416ae184" providerId="ADAL" clId="{1D46BB54-635D-44BE-927E-F1A80FC4EABE}" dt="2025-06-23T12:03:43.423" v="1399" actId="478"/>
          <ac:picMkLst>
            <pc:docMk/>
            <pc:sldMk cId="0" sldId="263"/>
            <ac:picMk id="7" creationId="{EC3D66EF-9858-3B9C-04AB-52644977C781}"/>
          </ac:picMkLst>
        </pc:picChg>
        <pc:picChg chg="add mod ord modCrop">
          <ac:chgData name="Greg Roworth" userId="0bf80465-26b0-4c4f-961e-2c43416ae184" providerId="ADAL" clId="{1D46BB54-635D-44BE-927E-F1A80FC4EABE}" dt="2025-06-23T12:06:26.996" v="1423" actId="26606"/>
          <ac:picMkLst>
            <pc:docMk/>
            <pc:sldMk cId="0" sldId="263"/>
            <ac:picMk id="13" creationId="{65ADB1FB-F798-EB42-1F0A-662F5959B8E4}"/>
          </ac:picMkLst>
        </pc:picChg>
      </pc:sldChg>
      <pc:sldChg chg="del">
        <pc:chgData name="Greg Roworth" userId="0bf80465-26b0-4c4f-961e-2c43416ae184" providerId="ADAL" clId="{1D46BB54-635D-44BE-927E-F1A80FC4EABE}" dt="2025-06-23T13:15:02.470" v="2095" actId="47"/>
        <pc:sldMkLst>
          <pc:docMk/>
          <pc:sldMk cId="0" sldId="264"/>
        </pc:sldMkLst>
      </pc:sldChg>
      <pc:sldChg chg="modNotesTx">
        <pc:chgData name="Greg Roworth" userId="0bf80465-26b0-4c4f-961e-2c43416ae184" providerId="ADAL" clId="{1D46BB54-635D-44BE-927E-F1A80FC4EABE}" dt="2025-06-23T13:37:41.490" v="2159" actId="12"/>
        <pc:sldMkLst>
          <pc:docMk/>
          <pc:sldMk cId="0" sldId="268"/>
        </pc:sldMkLst>
      </pc:sldChg>
      <pc:sldChg chg="modNotesTx">
        <pc:chgData name="Greg Roworth" userId="0bf80465-26b0-4c4f-961e-2c43416ae184" providerId="ADAL" clId="{1D46BB54-635D-44BE-927E-F1A80FC4EABE}" dt="2025-06-23T13:38:25.355" v="2160" actId="12"/>
        <pc:sldMkLst>
          <pc:docMk/>
          <pc:sldMk cId="0" sldId="269"/>
        </pc:sldMkLst>
      </pc:sldChg>
      <pc:sldChg chg="modNotesTx">
        <pc:chgData name="Greg Roworth" userId="0bf80465-26b0-4c4f-961e-2c43416ae184" providerId="ADAL" clId="{1D46BB54-635D-44BE-927E-F1A80FC4EABE}" dt="2025-06-23T13:39:13.885" v="2161" actId="12"/>
        <pc:sldMkLst>
          <pc:docMk/>
          <pc:sldMk cId="0" sldId="270"/>
        </pc:sldMkLst>
      </pc:sldChg>
      <pc:sldChg chg="del">
        <pc:chgData name="Greg Roworth" userId="0bf80465-26b0-4c4f-961e-2c43416ae184" providerId="ADAL" clId="{1D46BB54-635D-44BE-927E-F1A80FC4EABE}" dt="2025-06-23T13:50:45.116" v="2187" actId="47"/>
        <pc:sldMkLst>
          <pc:docMk/>
          <pc:sldMk cId="0" sldId="271"/>
        </pc:sldMkLst>
      </pc:sldChg>
      <pc:sldChg chg="addSp delSp modSp mod ord setBg delAnim modAnim modNotesTx">
        <pc:chgData name="Greg Roworth" userId="0bf80465-26b0-4c4f-961e-2c43416ae184" providerId="ADAL" clId="{1D46BB54-635D-44BE-927E-F1A80FC4EABE}" dt="2025-06-23T12:34:22.082" v="1689" actId="20577"/>
        <pc:sldMkLst>
          <pc:docMk/>
          <pc:sldMk cId="824094573" sldId="378"/>
        </pc:sldMkLst>
        <pc:spChg chg="del">
          <ac:chgData name="Greg Roworth" userId="0bf80465-26b0-4c4f-961e-2c43416ae184" providerId="ADAL" clId="{1D46BB54-635D-44BE-927E-F1A80FC4EABE}" dt="2025-06-23T12:31:06.806" v="1653" actId="478"/>
          <ac:spMkLst>
            <pc:docMk/>
            <pc:sldMk cId="824094573" sldId="378"/>
            <ac:spMk id="2" creationId="{68184470-CF64-162F-7D52-69A3B50BC6A4}"/>
          </ac:spMkLst>
        </pc:spChg>
        <pc:spChg chg="mod">
          <ac:chgData name="Greg Roworth" userId="0bf80465-26b0-4c4f-961e-2c43416ae184" providerId="ADAL" clId="{1D46BB54-635D-44BE-927E-F1A80FC4EABE}" dt="2025-06-23T12:34:22.082" v="1689" actId="20577"/>
          <ac:spMkLst>
            <pc:docMk/>
            <pc:sldMk cId="824094573" sldId="378"/>
            <ac:spMk id="3" creationId="{2089AC18-228C-4837-B969-4449205860EB}"/>
          </ac:spMkLst>
        </pc:spChg>
        <pc:spChg chg="add del mod">
          <ac:chgData name="Greg Roworth" userId="0bf80465-26b0-4c4f-961e-2c43416ae184" providerId="ADAL" clId="{1D46BB54-635D-44BE-927E-F1A80FC4EABE}" dt="2025-06-23T12:31:08.463" v="1654" actId="478"/>
          <ac:spMkLst>
            <pc:docMk/>
            <pc:sldMk cId="824094573" sldId="378"/>
            <ac:spMk id="8" creationId="{B463C219-84FA-A129-18AF-A971669D5378}"/>
          </ac:spMkLst>
        </pc:spChg>
        <pc:picChg chg="del mod">
          <ac:chgData name="Greg Roworth" userId="0bf80465-26b0-4c4f-961e-2c43416ae184" providerId="ADAL" clId="{1D46BB54-635D-44BE-927E-F1A80FC4EABE}" dt="2025-06-23T12:31:09.270" v="1655" actId="478"/>
          <ac:picMkLst>
            <pc:docMk/>
            <pc:sldMk cId="824094573" sldId="378"/>
            <ac:picMk id="5" creationId="{D8AB9033-42E4-14E0-E6DE-05FE82BA2003}"/>
          </ac:picMkLst>
        </pc:picChg>
        <pc:picChg chg="add mod modCrop">
          <ac:chgData name="Greg Roworth" userId="0bf80465-26b0-4c4f-961e-2c43416ae184" providerId="ADAL" clId="{1D46BB54-635D-44BE-927E-F1A80FC4EABE}" dt="2025-06-23T12:30:59.359" v="1652" actId="14100"/>
          <ac:picMkLst>
            <pc:docMk/>
            <pc:sldMk cId="824094573" sldId="378"/>
            <ac:picMk id="6" creationId="{F3F1E487-CD33-0E00-B25E-8E6CEDF07AE6}"/>
          </ac:picMkLst>
        </pc:picChg>
      </pc:sldChg>
      <pc:sldChg chg="modNotesTx">
        <pc:chgData name="Greg Roworth" userId="0bf80465-26b0-4c4f-961e-2c43416ae184" providerId="ADAL" clId="{1D46BB54-635D-44BE-927E-F1A80FC4EABE}" dt="2025-06-23T13:36:52.831" v="2158" actId="12"/>
        <pc:sldMkLst>
          <pc:docMk/>
          <pc:sldMk cId="1597497994" sldId="383"/>
        </pc:sldMkLst>
      </pc:sldChg>
      <pc:sldChg chg="ord modNotesTx">
        <pc:chgData name="Greg Roworth" userId="0bf80465-26b0-4c4f-961e-2c43416ae184" providerId="ADAL" clId="{1D46BB54-635D-44BE-927E-F1A80FC4EABE}" dt="2025-06-23T11:52:32.180" v="1372" actId="20577"/>
        <pc:sldMkLst>
          <pc:docMk/>
          <pc:sldMk cId="2080406121" sldId="405"/>
        </pc:sldMkLst>
      </pc:sldChg>
      <pc:sldChg chg="modNotesTx">
        <pc:chgData name="Greg Roworth" userId="0bf80465-26b0-4c4f-961e-2c43416ae184" providerId="ADAL" clId="{1D46BB54-635D-44BE-927E-F1A80FC4EABE}" dt="2025-06-23T13:35:00.282" v="2151" actId="20577"/>
        <pc:sldMkLst>
          <pc:docMk/>
          <pc:sldMk cId="2193605359" sldId="409"/>
        </pc:sldMkLst>
      </pc:sldChg>
      <pc:sldChg chg="addSp delSp modSp mod">
        <pc:chgData name="Greg Roworth" userId="0bf80465-26b0-4c4f-961e-2c43416ae184" providerId="ADAL" clId="{1D46BB54-635D-44BE-927E-F1A80FC4EABE}" dt="2025-06-23T13:32:06.264" v="2150" actId="26606"/>
        <pc:sldMkLst>
          <pc:docMk/>
          <pc:sldMk cId="2695052706" sldId="410"/>
        </pc:sldMkLst>
        <pc:spChg chg="del mod">
          <ac:chgData name="Greg Roworth" userId="0bf80465-26b0-4c4f-961e-2c43416ae184" providerId="ADAL" clId="{1D46BB54-635D-44BE-927E-F1A80FC4EABE}" dt="2025-06-23T13:31:57.655" v="2148" actId="478"/>
          <ac:spMkLst>
            <pc:docMk/>
            <pc:sldMk cId="2695052706" sldId="410"/>
            <ac:spMk id="3" creationId="{DEE1AFCB-40A7-2E39-B71B-75B756217B96}"/>
          </ac:spMkLst>
        </pc:spChg>
        <pc:spChg chg="add del mod">
          <ac:chgData name="Greg Roworth" userId="0bf80465-26b0-4c4f-961e-2c43416ae184" providerId="ADAL" clId="{1D46BB54-635D-44BE-927E-F1A80FC4EABE}" dt="2025-06-23T13:32:00.017" v="2149" actId="478"/>
          <ac:spMkLst>
            <pc:docMk/>
            <pc:sldMk cId="2695052706" sldId="410"/>
            <ac:spMk id="7" creationId="{A1F9A9C9-8A47-28D2-AD13-89D31D7AD807}"/>
          </ac:spMkLst>
        </pc:spChg>
        <pc:spChg chg="del">
          <ac:chgData name="Greg Roworth" userId="0bf80465-26b0-4c4f-961e-2c43416ae184" providerId="ADAL" clId="{1D46BB54-635D-44BE-927E-F1A80FC4EABE}" dt="2025-06-23T13:32:06.264" v="2150" actId="26606"/>
          <ac:spMkLst>
            <pc:docMk/>
            <pc:sldMk cId="2695052706" sldId="410"/>
            <ac:spMk id="8" creationId="{1B15ED52-F352-441B-82BF-E0EA34836D08}"/>
          </ac:spMkLst>
        </pc:spChg>
        <pc:spChg chg="del">
          <ac:chgData name="Greg Roworth" userId="0bf80465-26b0-4c4f-961e-2c43416ae184" providerId="ADAL" clId="{1D46BB54-635D-44BE-927E-F1A80FC4EABE}" dt="2025-06-23T13:32:06.264" v="2150" actId="26606"/>
          <ac:spMkLst>
            <pc:docMk/>
            <pc:sldMk cId="2695052706" sldId="410"/>
            <ac:spMk id="10" creationId="{3B2E3793-BFE6-45A2-9B7B-E18844431C99}"/>
          </ac:spMkLst>
        </pc:spChg>
        <pc:spChg chg="del">
          <ac:chgData name="Greg Roworth" userId="0bf80465-26b0-4c4f-961e-2c43416ae184" providerId="ADAL" clId="{1D46BB54-635D-44BE-927E-F1A80FC4EABE}" dt="2025-06-23T13:32:06.264" v="2150" actId="26606"/>
          <ac:spMkLst>
            <pc:docMk/>
            <pc:sldMk cId="2695052706" sldId="410"/>
            <ac:spMk id="12" creationId="{BC4C4868-CB8F-4AF9-9CDB-8108F2C19B67}"/>
          </ac:spMkLst>
        </pc:spChg>
        <pc:spChg chg="del">
          <ac:chgData name="Greg Roworth" userId="0bf80465-26b0-4c4f-961e-2c43416ae184" providerId="ADAL" clId="{1D46BB54-635D-44BE-927E-F1A80FC4EABE}" dt="2025-06-23T13:32:06.264" v="2150" actId="26606"/>
          <ac:spMkLst>
            <pc:docMk/>
            <pc:sldMk cId="2695052706" sldId="410"/>
            <ac:spMk id="14" creationId="{375E0459-6403-40CD-989D-56A4407CA12E}"/>
          </ac:spMkLst>
        </pc:spChg>
        <pc:spChg chg="del">
          <ac:chgData name="Greg Roworth" userId="0bf80465-26b0-4c4f-961e-2c43416ae184" providerId="ADAL" clId="{1D46BB54-635D-44BE-927E-F1A80FC4EABE}" dt="2025-06-23T13:32:06.264" v="2150" actId="26606"/>
          <ac:spMkLst>
            <pc:docMk/>
            <pc:sldMk cId="2695052706" sldId="410"/>
            <ac:spMk id="16" creationId="{53E5B1A8-3AC9-4BD1-9BBC-78CA94F2D1BA}"/>
          </ac:spMkLst>
        </pc:spChg>
        <pc:spChg chg="add">
          <ac:chgData name="Greg Roworth" userId="0bf80465-26b0-4c4f-961e-2c43416ae184" providerId="ADAL" clId="{1D46BB54-635D-44BE-927E-F1A80FC4EABE}" dt="2025-06-23T13:32:06.264" v="2150" actId="26606"/>
          <ac:spMkLst>
            <pc:docMk/>
            <pc:sldMk cId="2695052706" sldId="410"/>
            <ac:spMk id="21" creationId="{A8384FB5-9ADC-4DDC-881B-597D56F5B15D}"/>
          </ac:spMkLst>
        </pc:spChg>
        <pc:spChg chg="add">
          <ac:chgData name="Greg Roworth" userId="0bf80465-26b0-4c4f-961e-2c43416ae184" providerId="ADAL" clId="{1D46BB54-635D-44BE-927E-F1A80FC4EABE}" dt="2025-06-23T13:32:06.264" v="2150" actId="26606"/>
          <ac:spMkLst>
            <pc:docMk/>
            <pc:sldMk cId="2695052706" sldId="410"/>
            <ac:spMk id="23" creationId="{91E5A9A7-95C6-4F4F-B00E-C82E07FE62EF}"/>
          </ac:spMkLst>
        </pc:spChg>
        <pc:spChg chg="add">
          <ac:chgData name="Greg Roworth" userId="0bf80465-26b0-4c4f-961e-2c43416ae184" providerId="ADAL" clId="{1D46BB54-635D-44BE-927E-F1A80FC4EABE}" dt="2025-06-23T13:32:06.264" v="2150" actId="26606"/>
          <ac:spMkLst>
            <pc:docMk/>
            <pc:sldMk cId="2695052706" sldId="410"/>
            <ac:spMk id="25" creationId="{D07DD2DE-F619-49DD-B5E7-03A290FF4ED1}"/>
          </ac:spMkLst>
        </pc:spChg>
        <pc:spChg chg="add">
          <ac:chgData name="Greg Roworth" userId="0bf80465-26b0-4c4f-961e-2c43416ae184" providerId="ADAL" clId="{1D46BB54-635D-44BE-927E-F1A80FC4EABE}" dt="2025-06-23T13:32:06.264" v="2150" actId="26606"/>
          <ac:spMkLst>
            <pc:docMk/>
            <pc:sldMk cId="2695052706" sldId="410"/>
            <ac:spMk id="27" creationId="{85149191-5F60-4A28-AAFF-039F96B0F3EC}"/>
          </ac:spMkLst>
        </pc:spChg>
        <pc:spChg chg="add">
          <ac:chgData name="Greg Roworth" userId="0bf80465-26b0-4c4f-961e-2c43416ae184" providerId="ADAL" clId="{1D46BB54-635D-44BE-927E-F1A80FC4EABE}" dt="2025-06-23T13:32:06.264" v="2150" actId="26606"/>
          <ac:spMkLst>
            <pc:docMk/>
            <pc:sldMk cId="2695052706" sldId="410"/>
            <ac:spMk id="29" creationId="{F8260ED5-17F7-4158-B241-D51DD4CF1B7E}"/>
          </ac:spMkLst>
        </pc:spChg>
        <pc:picChg chg="add mod">
          <ac:chgData name="Greg Roworth" userId="0bf80465-26b0-4c4f-961e-2c43416ae184" providerId="ADAL" clId="{1D46BB54-635D-44BE-927E-F1A80FC4EABE}" dt="2025-06-23T13:31:54.852" v="2147" actId="1076"/>
          <ac:picMkLst>
            <pc:docMk/>
            <pc:sldMk cId="2695052706" sldId="410"/>
            <ac:picMk id="5" creationId="{A93D48DB-19BB-F283-4905-E60EAFBA8B31}"/>
          </ac:picMkLst>
        </pc:picChg>
      </pc:sldChg>
      <pc:sldChg chg="delSp mod">
        <pc:chgData name="Greg Roworth" userId="0bf80465-26b0-4c4f-961e-2c43416ae184" providerId="ADAL" clId="{1D46BB54-635D-44BE-927E-F1A80FC4EABE}" dt="2025-06-23T12:41:21.621" v="1697" actId="478"/>
        <pc:sldMkLst>
          <pc:docMk/>
          <pc:sldMk cId="3861930749" sldId="415"/>
        </pc:sldMkLst>
        <pc:spChg chg="del">
          <ac:chgData name="Greg Roworth" userId="0bf80465-26b0-4c4f-961e-2c43416ae184" providerId="ADAL" clId="{1D46BB54-635D-44BE-927E-F1A80FC4EABE}" dt="2025-06-23T12:41:21.621" v="1697" actId="478"/>
          <ac:spMkLst>
            <pc:docMk/>
            <pc:sldMk cId="3861930749" sldId="415"/>
            <ac:spMk id="9" creationId="{14BF0653-10A0-1C3B-4F74-6871ACEAC839}"/>
          </ac:spMkLst>
        </pc:spChg>
      </pc:sldChg>
      <pc:sldChg chg="modSp mod">
        <pc:chgData name="Greg Roworth" userId="0bf80465-26b0-4c4f-961e-2c43416ae184" providerId="ADAL" clId="{1D46BB54-635D-44BE-927E-F1A80FC4EABE}" dt="2025-06-23T12:45:07.778" v="1718" actId="20577"/>
        <pc:sldMkLst>
          <pc:docMk/>
          <pc:sldMk cId="2834480337" sldId="418"/>
        </pc:sldMkLst>
        <pc:spChg chg="mod">
          <ac:chgData name="Greg Roworth" userId="0bf80465-26b0-4c4f-961e-2c43416ae184" providerId="ADAL" clId="{1D46BB54-635D-44BE-927E-F1A80FC4EABE}" dt="2025-06-23T12:45:07.778" v="1718" actId="20577"/>
          <ac:spMkLst>
            <pc:docMk/>
            <pc:sldMk cId="2834480337" sldId="418"/>
            <ac:spMk id="2" creationId="{A2A41705-42E5-6CAD-1E3F-C9D5DE28AEF9}"/>
          </ac:spMkLst>
        </pc:spChg>
      </pc:sldChg>
      <pc:sldChg chg="del">
        <pc:chgData name="Greg Roworth" userId="0bf80465-26b0-4c4f-961e-2c43416ae184" providerId="ADAL" clId="{1D46BB54-635D-44BE-927E-F1A80FC4EABE}" dt="2025-06-23T12:45:45.037" v="1720" actId="47"/>
        <pc:sldMkLst>
          <pc:docMk/>
          <pc:sldMk cId="395175687" sldId="419"/>
        </pc:sldMkLst>
      </pc:sldChg>
      <pc:sldChg chg="modNotesTx">
        <pc:chgData name="Greg Roworth" userId="0bf80465-26b0-4c4f-961e-2c43416ae184" providerId="ADAL" clId="{1D46BB54-635D-44BE-927E-F1A80FC4EABE}" dt="2025-06-23T13:56:31.901" v="2189" actId="12"/>
        <pc:sldMkLst>
          <pc:docMk/>
          <pc:sldMk cId="851089620" sldId="449"/>
        </pc:sldMkLst>
      </pc:sldChg>
      <pc:sldChg chg="modNotesTx">
        <pc:chgData name="Greg Roworth" userId="0bf80465-26b0-4c4f-961e-2c43416ae184" providerId="ADAL" clId="{1D46BB54-635D-44BE-927E-F1A80FC4EABE}" dt="2025-06-23T13:14:09.615" v="2064" actId="20577"/>
        <pc:sldMkLst>
          <pc:docMk/>
          <pc:sldMk cId="1748218128" sldId="452"/>
        </pc:sldMkLst>
      </pc:sldChg>
      <pc:sldChg chg="modSp mod">
        <pc:chgData name="Greg Roworth" userId="0bf80465-26b0-4c4f-961e-2c43416ae184" providerId="ADAL" clId="{1D46BB54-635D-44BE-927E-F1A80FC4EABE}" dt="2025-06-23T13:17:55.541" v="2138" actId="20577"/>
        <pc:sldMkLst>
          <pc:docMk/>
          <pc:sldMk cId="1631169593" sldId="454"/>
        </pc:sldMkLst>
        <pc:spChg chg="mod">
          <ac:chgData name="Greg Roworth" userId="0bf80465-26b0-4c4f-961e-2c43416ae184" providerId="ADAL" clId="{1D46BB54-635D-44BE-927E-F1A80FC4EABE}" dt="2025-06-23T13:17:55.541" v="2138" actId="20577"/>
          <ac:spMkLst>
            <pc:docMk/>
            <pc:sldMk cId="1631169593" sldId="454"/>
            <ac:spMk id="8" creationId="{C94E0A3C-E5A2-E6E9-95E3-A0919E111AFF}"/>
          </ac:spMkLst>
        </pc:spChg>
      </pc:sldChg>
      <pc:sldChg chg="del ord modNotesTx">
        <pc:chgData name="Greg Roworth" userId="0bf80465-26b0-4c4f-961e-2c43416ae184" providerId="ADAL" clId="{1D46BB54-635D-44BE-927E-F1A80FC4EABE}" dt="2025-06-23T12:34:27.221" v="1690" actId="2696"/>
        <pc:sldMkLst>
          <pc:docMk/>
          <pc:sldMk cId="2823402076" sldId="458"/>
        </pc:sldMkLst>
      </pc:sldChg>
      <pc:sldChg chg="modNotesTx">
        <pc:chgData name="Greg Roworth" userId="0bf80465-26b0-4c4f-961e-2c43416ae184" providerId="ADAL" clId="{1D46BB54-635D-44BE-927E-F1A80FC4EABE}" dt="2025-06-23T14:00:22.167" v="2229" actId="12"/>
        <pc:sldMkLst>
          <pc:docMk/>
          <pc:sldMk cId="1444926369" sldId="460"/>
        </pc:sldMkLst>
      </pc:sldChg>
      <pc:sldChg chg="modSp mod modNotesTx">
        <pc:chgData name="Greg Roworth" userId="0bf80465-26b0-4c4f-961e-2c43416ae184" providerId="ADAL" clId="{1D46BB54-635D-44BE-927E-F1A80FC4EABE}" dt="2025-06-23T13:14:56.389" v="2094" actId="20577"/>
        <pc:sldMkLst>
          <pc:docMk/>
          <pc:sldMk cId="1983481027" sldId="463"/>
        </pc:sldMkLst>
        <pc:spChg chg="mod">
          <ac:chgData name="Greg Roworth" userId="0bf80465-26b0-4c4f-961e-2c43416ae184" providerId="ADAL" clId="{1D46BB54-635D-44BE-927E-F1A80FC4EABE}" dt="2025-06-23T13:14:56.389" v="2094" actId="20577"/>
          <ac:spMkLst>
            <pc:docMk/>
            <pc:sldMk cId="1983481027" sldId="463"/>
            <ac:spMk id="3" creationId="{184C8EE6-1E7B-AB4D-9787-399CDFDADAF8}"/>
          </ac:spMkLst>
        </pc:spChg>
      </pc:sldChg>
      <pc:sldChg chg="modSp mod modNotesTx">
        <pc:chgData name="Greg Roworth" userId="0bf80465-26b0-4c4f-961e-2c43416ae184" providerId="ADAL" clId="{1D46BB54-635D-44BE-927E-F1A80FC4EABE}" dt="2025-06-23T13:08:46.197" v="2057" actId="20577"/>
        <pc:sldMkLst>
          <pc:docMk/>
          <pc:sldMk cId="4120917763" sldId="464"/>
        </pc:sldMkLst>
        <pc:spChg chg="mod">
          <ac:chgData name="Greg Roworth" userId="0bf80465-26b0-4c4f-961e-2c43416ae184" providerId="ADAL" clId="{1D46BB54-635D-44BE-927E-F1A80FC4EABE}" dt="2025-06-23T12:11:13.361" v="1471" actId="20577"/>
          <ac:spMkLst>
            <pc:docMk/>
            <pc:sldMk cId="4120917763" sldId="464"/>
            <ac:spMk id="3" creationId="{2939B74E-86F4-C84C-1B81-B65EB1902E65}"/>
          </ac:spMkLst>
        </pc:spChg>
      </pc:sldChg>
      <pc:sldChg chg="ord modNotesTx">
        <pc:chgData name="Greg Roworth" userId="0bf80465-26b0-4c4f-961e-2c43416ae184" providerId="ADAL" clId="{1D46BB54-635D-44BE-927E-F1A80FC4EABE}" dt="2025-06-23T14:03:12.821" v="2232" actId="20577"/>
        <pc:sldMkLst>
          <pc:docMk/>
          <pc:sldMk cId="1955770909" sldId="465"/>
        </pc:sldMkLst>
      </pc:sldChg>
      <pc:sldChg chg="modSp mod">
        <pc:chgData name="Greg Roworth" userId="0bf80465-26b0-4c4f-961e-2c43416ae184" providerId="ADAL" clId="{1D46BB54-635D-44BE-927E-F1A80FC4EABE}" dt="2025-06-23T11:10:24.495" v="688" actId="20577"/>
        <pc:sldMkLst>
          <pc:docMk/>
          <pc:sldMk cId="0" sldId="467"/>
        </pc:sldMkLst>
        <pc:spChg chg="mod">
          <ac:chgData name="Greg Roworth" userId="0bf80465-26b0-4c4f-961e-2c43416ae184" providerId="ADAL" clId="{1D46BB54-635D-44BE-927E-F1A80FC4EABE}" dt="2025-06-23T11:10:24.495" v="688" actId="20577"/>
          <ac:spMkLst>
            <pc:docMk/>
            <pc:sldMk cId="0" sldId="467"/>
            <ac:spMk id="3" creationId="{00000000-0000-0000-0000-000000000000}"/>
          </ac:spMkLst>
        </pc:spChg>
      </pc:sldChg>
      <pc:sldChg chg="ord modNotesTx">
        <pc:chgData name="Greg Roworth" userId="0bf80465-26b0-4c4f-961e-2c43416ae184" providerId="ADAL" clId="{1D46BB54-635D-44BE-927E-F1A80FC4EABE}" dt="2025-06-23T12:34:48.316" v="1692" actId="20577"/>
        <pc:sldMkLst>
          <pc:docMk/>
          <pc:sldMk cId="2752678851" sldId="469"/>
        </pc:sldMkLst>
      </pc:sldChg>
      <pc:sldChg chg="addSp delSp modSp mod setBg delAnim modAnim modNotesTx">
        <pc:chgData name="Greg Roworth" userId="0bf80465-26b0-4c4f-961e-2c43416ae184" providerId="ADAL" clId="{1D46BB54-635D-44BE-927E-F1A80FC4EABE}" dt="2025-06-23T19:16:47.692" v="2277" actId="20577"/>
        <pc:sldMkLst>
          <pc:docMk/>
          <pc:sldMk cId="4165535056" sldId="470"/>
        </pc:sldMkLst>
        <pc:spChg chg="del mod">
          <ac:chgData name="Greg Roworth" userId="0bf80465-26b0-4c4f-961e-2c43416ae184" providerId="ADAL" clId="{1D46BB54-635D-44BE-927E-F1A80FC4EABE}" dt="2025-06-23T14:10:35.361" v="2239" actId="478"/>
          <ac:spMkLst>
            <pc:docMk/>
            <pc:sldMk cId="4165535056" sldId="470"/>
            <ac:spMk id="2" creationId="{7021C7A3-4A90-6FDC-BC68-C913DB809C5A}"/>
          </ac:spMkLst>
        </pc:spChg>
        <pc:picChg chg="add mod modCrop">
          <ac:chgData name="Greg Roworth" userId="0bf80465-26b0-4c4f-961e-2c43416ae184" providerId="ADAL" clId="{1D46BB54-635D-44BE-927E-F1A80FC4EABE}" dt="2025-06-23T14:11:55.871" v="2254" actId="732"/>
          <ac:picMkLst>
            <pc:docMk/>
            <pc:sldMk cId="4165535056" sldId="470"/>
            <ac:picMk id="4" creationId="{93CBC145-999C-5884-0E5B-26B77BC2C123}"/>
          </ac:picMkLst>
        </pc:picChg>
      </pc:sldChg>
      <pc:sldChg chg="addSp delSp modSp mod modNotesTx">
        <pc:chgData name="Greg Roworth" userId="0bf80465-26b0-4c4f-961e-2c43416ae184" providerId="ADAL" clId="{1D46BB54-635D-44BE-927E-F1A80FC4EABE}" dt="2025-06-23T13:02:00.304" v="1997" actId="1076"/>
        <pc:sldMkLst>
          <pc:docMk/>
          <pc:sldMk cId="263455656" sldId="471"/>
        </pc:sldMkLst>
        <pc:spChg chg="mod">
          <ac:chgData name="Greg Roworth" userId="0bf80465-26b0-4c4f-961e-2c43416ae184" providerId="ADAL" clId="{1D46BB54-635D-44BE-927E-F1A80FC4EABE}" dt="2025-06-23T13:02:00.304" v="1997" actId="1076"/>
          <ac:spMkLst>
            <pc:docMk/>
            <pc:sldMk cId="263455656" sldId="471"/>
            <ac:spMk id="2" creationId="{248228C0-2E9C-C908-D84C-AD5AA9A7939B}"/>
          </ac:spMkLst>
        </pc:spChg>
        <pc:spChg chg="del">
          <ac:chgData name="Greg Roworth" userId="0bf80465-26b0-4c4f-961e-2c43416ae184" providerId="ADAL" clId="{1D46BB54-635D-44BE-927E-F1A80FC4EABE}" dt="2025-06-23T12:59:18.211" v="1979" actId="478"/>
          <ac:spMkLst>
            <pc:docMk/>
            <pc:sldMk cId="263455656" sldId="471"/>
            <ac:spMk id="3" creationId="{A230D275-B26A-FED7-447D-20DD56F8083E}"/>
          </ac:spMkLst>
        </pc:spChg>
        <pc:picChg chg="add del mod">
          <ac:chgData name="Greg Roworth" userId="0bf80465-26b0-4c4f-961e-2c43416ae184" providerId="ADAL" clId="{1D46BB54-635D-44BE-927E-F1A80FC4EABE}" dt="2025-06-23T13:00:08.117" v="1985" actId="478"/>
          <ac:picMkLst>
            <pc:docMk/>
            <pc:sldMk cId="263455656" sldId="471"/>
            <ac:picMk id="5" creationId="{20C1B405-F022-6562-1463-1CBEC3F18372}"/>
          </ac:picMkLst>
        </pc:picChg>
        <pc:picChg chg="add mod">
          <ac:chgData name="Greg Roworth" userId="0bf80465-26b0-4c4f-961e-2c43416ae184" providerId="ADAL" clId="{1D46BB54-635D-44BE-927E-F1A80FC4EABE}" dt="2025-06-23T13:01:53.658" v="1996" actId="1076"/>
          <ac:picMkLst>
            <pc:docMk/>
            <pc:sldMk cId="263455656" sldId="471"/>
            <ac:picMk id="7" creationId="{4B8B4FF0-B797-2231-D09E-7FA725BFB557}"/>
          </ac:picMkLst>
        </pc:picChg>
      </pc:sldChg>
      <pc:sldChg chg="new del">
        <pc:chgData name="Greg Roworth" userId="0bf80465-26b0-4c4f-961e-2c43416ae184" providerId="ADAL" clId="{1D46BB54-635D-44BE-927E-F1A80FC4EABE}" dt="2025-06-23T11:50:58.319" v="1366" actId="47"/>
        <pc:sldMkLst>
          <pc:docMk/>
          <pc:sldMk cId="1935565586" sldId="472"/>
        </pc:sldMkLst>
      </pc:sldChg>
      <pc:sldChg chg="modSp add mod ord modNotesTx">
        <pc:chgData name="Greg Roworth" userId="0bf80465-26b0-4c4f-961e-2c43416ae184" providerId="ADAL" clId="{1D46BB54-635D-44BE-927E-F1A80FC4EABE}" dt="2025-06-23T13:11:55.631" v="2063"/>
        <pc:sldMkLst>
          <pc:docMk/>
          <pc:sldMk cId="0" sldId="473"/>
        </pc:sldMkLst>
        <pc:spChg chg="mod">
          <ac:chgData name="Greg Roworth" userId="0bf80465-26b0-4c4f-961e-2c43416ae184" providerId="ADAL" clId="{1D46BB54-635D-44BE-927E-F1A80FC4EABE}" dt="2025-06-23T12:09:18.743" v="1458" actId="2711"/>
          <ac:spMkLst>
            <pc:docMk/>
            <pc:sldMk cId="0" sldId="473"/>
            <ac:spMk id="3" creationId="{00000000-0000-0000-0000-000000000000}"/>
          </ac:spMkLst>
        </pc:spChg>
        <pc:spChg chg="mod">
          <ac:chgData name="Greg Roworth" userId="0bf80465-26b0-4c4f-961e-2c43416ae184" providerId="ADAL" clId="{1D46BB54-635D-44BE-927E-F1A80FC4EABE}" dt="2025-06-23T12:08:47.684" v="1453" actId="2711"/>
          <ac:spMkLst>
            <pc:docMk/>
            <pc:sldMk cId="0" sldId="473"/>
            <ac:spMk id="4" creationId="{00000000-0000-0000-0000-000000000000}"/>
          </ac:spMkLst>
        </pc:spChg>
        <pc:spChg chg="mod">
          <ac:chgData name="Greg Roworth" userId="0bf80465-26b0-4c4f-961e-2c43416ae184" providerId="ADAL" clId="{1D46BB54-635D-44BE-927E-F1A80FC4EABE}" dt="2025-06-23T12:09:09.924" v="1457" actId="2711"/>
          <ac:spMkLst>
            <pc:docMk/>
            <pc:sldMk cId="0" sldId="473"/>
            <ac:spMk id="5" creationId="{00000000-0000-0000-0000-000000000000}"/>
          </ac:spMkLst>
        </pc:spChg>
        <pc:spChg chg="mod">
          <ac:chgData name="Greg Roworth" userId="0bf80465-26b0-4c4f-961e-2c43416ae184" providerId="ADAL" clId="{1D46BB54-635D-44BE-927E-F1A80FC4EABE}" dt="2025-06-23T12:09:27.394" v="1459" actId="2711"/>
          <ac:spMkLst>
            <pc:docMk/>
            <pc:sldMk cId="0" sldId="473"/>
            <ac:spMk id="6" creationId="{00000000-0000-0000-0000-000000000000}"/>
          </ac:spMkLst>
        </pc:spChg>
        <pc:spChg chg="mod">
          <ac:chgData name="Greg Roworth" userId="0bf80465-26b0-4c4f-961e-2c43416ae184" providerId="ADAL" clId="{1D46BB54-635D-44BE-927E-F1A80FC4EABE}" dt="2025-06-23T12:09:37.596" v="1460" actId="2711"/>
          <ac:spMkLst>
            <pc:docMk/>
            <pc:sldMk cId="0" sldId="473"/>
            <ac:spMk id="7" creationId="{00000000-0000-0000-0000-000000000000}"/>
          </ac:spMkLst>
        </pc:spChg>
        <pc:spChg chg="mod">
          <ac:chgData name="Greg Roworth" userId="0bf80465-26b0-4c4f-961e-2c43416ae184" providerId="ADAL" clId="{1D46BB54-635D-44BE-927E-F1A80FC4EABE}" dt="2025-06-23T12:10:02.663" v="1461" actId="2711"/>
          <ac:spMkLst>
            <pc:docMk/>
            <pc:sldMk cId="0" sldId="473"/>
            <ac:spMk id="8" creationId="{00000000-0000-0000-0000-000000000000}"/>
          </ac:spMkLst>
        </pc:spChg>
        <pc:spChg chg="mod">
          <ac:chgData name="Greg Roworth" userId="0bf80465-26b0-4c4f-961e-2c43416ae184" providerId="ADAL" clId="{1D46BB54-635D-44BE-927E-F1A80FC4EABE}" dt="2025-06-23T12:08:34.134" v="1452" actId="2711"/>
          <ac:spMkLst>
            <pc:docMk/>
            <pc:sldMk cId="0" sldId="473"/>
            <ac:spMk id="9" creationId="{00000000-0000-0000-0000-000000000000}"/>
          </ac:spMkLst>
        </pc:spChg>
      </pc:sldChg>
      <pc:sldChg chg="addSp delSp modSp new mod">
        <pc:chgData name="Greg Roworth" userId="0bf80465-26b0-4c4f-961e-2c43416ae184" providerId="ADAL" clId="{1D46BB54-635D-44BE-927E-F1A80FC4EABE}" dt="2025-06-23T14:13:12.906" v="2276" actId="1076"/>
        <pc:sldMkLst>
          <pc:docMk/>
          <pc:sldMk cId="154666907" sldId="474"/>
        </pc:sldMkLst>
        <pc:spChg chg="mod">
          <ac:chgData name="Greg Roworth" userId="0bf80465-26b0-4c4f-961e-2c43416ae184" providerId="ADAL" clId="{1D46BB54-635D-44BE-927E-F1A80FC4EABE}" dt="2025-06-23T14:13:12.906" v="2276" actId="1076"/>
          <ac:spMkLst>
            <pc:docMk/>
            <pc:sldMk cId="154666907" sldId="474"/>
            <ac:spMk id="2" creationId="{D868FB15-CCDE-3230-49AA-BB296F23E6B2}"/>
          </ac:spMkLst>
        </pc:spChg>
        <pc:spChg chg="del mod">
          <ac:chgData name="Greg Roworth" userId="0bf80465-26b0-4c4f-961e-2c43416ae184" providerId="ADAL" clId="{1D46BB54-635D-44BE-927E-F1A80FC4EABE}" dt="2025-06-23T14:12:20.448" v="2255" actId="478"/>
          <ac:spMkLst>
            <pc:docMk/>
            <pc:sldMk cId="154666907" sldId="474"/>
            <ac:spMk id="3" creationId="{58834581-89D2-3840-E7CA-7D2A0307F958}"/>
          </ac:spMkLst>
        </pc:spChg>
        <pc:spChg chg="add del mod">
          <ac:chgData name="Greg Roworth" userId="0bf80465-26b0-4c4f-961e-2c43416ae184" providerId="ADAL" clId="{1D46BB54-635D-44BE-927E-F1A80FC4EABE}" dt="2025-06-23T12:49:13.988" v="1807" actId="478"/>
          <ac:spMkLst>
            <pc:docMk/>
            <pc:sldMk cId="154666907" sldId="474"/>
            <ac:spMk id="4" creationId="{8664964B-8C82-0E48-D8B4-CC5C28EB6FC6}"/>
          </ac:spMkLst>
        </pc:spChg>
        <pc:spChg chg="add del mod">
          <ac:chgData name="Greg Roworth" userId="0bf80465-26b0-4c4f-961e-2c43416ae184" providerId="ADAL" clId="{1D46BB54-635D-44BE-927E-F1A80FC4EABE}" dt="2025-06-23T14:12:21.859" v="2256" actId="478"/>
          <ac:spMkLst>
            <pc:docMk/>
            <pc:sldMk cId="154666907" sldId="474"/>
            <ac:spMk id="6" creationId="{D9B417B2-EB44-DB0C-16C6-731B86E89F6E}"/>
          </ac:spMkLst>
        </pc:spChg>
        <pc:picChg chg="add mod ord">
          <ac:chgData name="Greg Roworth" userId="0bf80465-26b0-4c4f-961e-2c43416ae184" providerId="ADAL" clId="{1D46BB54-635D-44BE-927E-F1A80FC4EABE}" dt="2025-06-23T14:12:27.021" v="2258" actId="167"/>
          <ac:picMkLst>
            <pc:docMk/>
            <pc:sldMk cId="154666907" sldId="474"/>
            <ac:picMk id="7" creationId="{DC128774-FC2D-C690-F3B3-F07100ED68E4}"/>
          </ac:picMkLst>
        </pc:picChg>
      </pc:sldChg>
      <pc:sldChg chg="addSp delSp modSp new mod setBg">
        <pc:chgData name="Greg Roworth" userId="0bf80465-26b0-4c4f-961e-2c43416ae184" providerId="ADAL" clId="{1D46BB54-635D-44BE-927E-F1A80FC4EABE}" dt="2025-06-23T12:55:13.919" v="1973" actId="1076"/>
        <pc:sldMkLst>
          <pc:docMk/>
          <pc:sldMk cId="826604044" sldId="475"/>
        </pc:sldMkLst>
        <pc:spChg chg="add mod">
          <ac:chgData name="Greg Roworth" userId="0bf80465-26b0-4c4f-961e-2c43416ae184" providerId="ADAL" clId="{1D46BB54-635D-44BE-927E-F1A80FC4EABE}" dt="2025-06-23T12:55:13.919" v="1973" actId="1076"/>
          <ac:spMkLst>
            <pc:docMk/>
            <pc:sldMk cId="826604044" sldId="475"/>
            <ac:spMk id="5" creationId="{31030AE3-A2CD-9B24-5333-DFD57945B02D}"/>
          </ac:spMkLst>
        </pc:spChg>
        <pc:spChg chg="add del mod">
          <ac:chgData name="Greg Roworth" userId="0bf80465-26b0-4c4f-961e-2c43416ae184" providerId="ADAL" clId="{1D46BB54-635D-44BE-927E-F1A80FC4EABE}" dt="2025-06-23T12:55:01.820" v="1971" actId="478"/>
          <ac:spMkLst>
            <pc:docMk/>
            <pc:sldMk cId="826604044" sldId="475"/>
            <ac:spMk id="6" creationId="{39B0E648-C4E4-D8D2-13E0-2C20BB283142}"/>
          </ac:spMkLst>
        </pc:spChg>
        <pc:picChg chg="add del mod">
          <ac:chgData name="Greg Roworth" userId="0bf80465-26b0-4c4f-961e-2c43416ae184" providerId="ADAL" clId="{1D46BB54-635D-44BE-927E-F1A80FC4EABE}" dt="2025-06-23T12:55:02.677" v="1972" actId="478"/>
          <ac:picMkLst>
            <pc:docMk/>
            <pc:sldMk cId="826604044" sldId="475"/>
            <ac:picMk id="3" creationId="{B98071C8-A58F-0CC5-30A2-019A2AD579D0}"/>
          </ac:picMkLst>
        </pc:picChg>
      </pc:sldChg>
      <pc:sldChg chg="modSp add mod setBg modNotesTx">
        <pc:chgData name="Greg Roworth" userId="0bf80465-26b0-4c4f-961e-2c43416ae184" providerId="ADAL" clId="{1D46BB54-635D-44BE-927E-F1A80FC4EABE}" dt="2025-06-23T13:19:24.100" v="2140" actId="20577"/>
        <pc:sldMkLst>
          <pc:docMk/>
          <pc:sldMk cId="339554169" sldId="476"/>
        </pc:sldMkLst>
        <pc:spChg chg="mod">
          <ac:chgData name="Greg Roworth" userId="0bf80465-26b0-4c4f-961e-2c43416ae184" providerId="ADAL" clId="{1D46BB54-635D-44BE-927E-F1A80FC4EABE}" dt="2025-06-23T13:04:49.626" v="2048" actId="1076"/>
          <ac:spMkLst>
            <pc:docMk/>
            <pc:sldMk cId="339554169" sldId="476"/>
            <ac:spMk id="5" creationId="{3C91C893-1700-885F-B0BB-08F85E359880}"/>
          </ac:spMkLst>
        </pc:spChg>
      </pc:sldChg>
      <pc:sldChg chg="modSp add mod modNotesTx">
        <pc:chgData name="Greg Roworth" userId="0bf80465-26b0-4c4f-961e-2c43416ae184" providerId="ADAL" clId="{1D46BB54-635D-44BE-927E-F1A80FC4EABE}" dt="2025-06-23T13:42:54.921" v="2163" actId="12"/>
        <pc:sldMkLst>
          <pc:docMk/>
          <pc:sldMk cId="896698744" sldId="477"/>
        </pc:sldMkLst>
        <pc:spChg chg="mod">
          <ac:chgData name="Greg Roworth" userId="0bf80465-26b0-4c4f-961e-2c43416ae184" providerId="ADAL" clId="{1D46BB54-635D-44BE-927E-F1A80FC4EABE}" dt="2025-06-23T13:17:35.590" v="2118" actId="1076"/>
          <ac:spMkLst>
            <pc:docMk/>
            <pc:sldMk cId="896698744" sldId="477"/>
            <ac:spMk id="5" creationId="{9475B7B8-388B-7984-6C63-68998C562F61}"/>
          </ac:spMkLst>
        </pc:spChg>
      </pc:sldChg>
      <pc:sldChg chg="modSp add mod modNotesTx">
        <pc:chgData name="Greg Roworth" userId="0bf80465-26b0-4c4f-961e-2c43416ae184" providerId="ADAL" clId="{1D46BB54-635D-44BE-927E-F1A80FC4EABE}" dt="2025-06-23T13:51:39.832" v="2188" actId="6549"/>
        <pc:sldMkLst>
          <pc:docMk/>
          <pc:sldMk cId="3243864119" sldId="478"/>
        </pc:sldMkLst>
        <pc:spChg chg="mod">
          <ac:chgData name="Greg Roworth" userId="0bf80465-26b0-4c4f-961e-2c43416ae184" providerId="ADAL" clId="{1D46BB54-635D-44BE-927E-F1A80FC4EABE}" dt="2025-06-23T13:50:22.891" v="2186" actId="403"/>
          <ac:spMkLst>
            <pc:docMk/>
            <pc:sldMk cId="3243864119" sldId="478"/>
            <ac:spMk id="5" creationId="{41530730-8858-95CD-A8BB-1C0EED35E199}"/>
          </ac:spMkLst>
        </pc:spChg>
      </pc:sldChg>
      <pc:sldChg chg="modSp add mod modNotesTx">
        <pc:chgData name="Greg Roworth" userId="0bf80465-26b0-4c4f-961e-2c43416ae184" providerId="ADAL" clId="{1D46BB54-635D-44BE-927E-F1A80FC4EABE}" dt="2025-06-23T13:58:29.136" v="2228"/>
        <pc:sldMkLst>
          <pc:docMk/>
          <pc:sldMk cId="2404200308" sldId="479"/>
        </pc:sldMkLst>
        <pc:spChg chg="mod">
          <ac:chgData name="Greg Roworth" userId="0bf80465-26b0-4c4f-961e-2c43416ae184" providerId="ADAL" clId="{1D46BB54-635D-44BE-927E-F1A80FC4EABE}" dt="2025-06-23T13:58:29.136" v="2228"/>
          <ac:spMkLst>
            <pc:docMk/>
            <pc:sldMk cId="2404200308" sldId="479"/>
            <ac:spMk id="5" creationId="{C2915723-E63F-5131-731F-EA44EF6CF35F}"/>
          </ac:spMkLst>
        </pc:spChg>
      </pc:sldChg>
    </pc:docChg>
  </pc:docChgLst>
  <pc:docChgLst>
    <pc:chgData name="Greg Roworth" userId="0bf80465-26b0-4c4f-961e-2c43416ae184" providerId="ADAL" clId="{14D43998-59B5-4C47-B418-443EFCF464DB}"/>
    <pc:docChg chg="undo custSel addSld delSld modSld sldOrd delMainMaster modShowInfo">
      <pc:chgData name="Greg Roworth" userId="0bf80465-26b0-4c4f-961e-2c43416ae184" providerId="ADAL" clId="{14D43998-59B5-4C47-B418-443EFCF464DB}" dt="2025-01-11T02:13:29.328" v="227" actId="2744"/>
      <pc:docMkLst>
        <pc:docMk/>
      </pc:docMkLst>
      <pc:sldChg chg="del">
        <pc:chgData name="Greg Roworth" userId="0bf80465-26b0-4c4f-961e-2c43416ae184" providerId="ADAL" clId="{14D43998-59B5-4C47-B418-443EFCF464DB}" dt="2024-11-19T00:36:24.480" v="180" actId="47"/>
        <pc:sldMkLst>
          <pc:docMk/>
          <pc:sldMk cId="0" sldId="258"/>
        </pc:sldMkLst>
      </pc:sldChg>
      <pc:sldChg chg="modSp mod">
        <pc:chgData name="Greg Roworth" userId="0bf80465-26b0-4c4f-961e-2c43416ae184" providerId="ADAL" clId="{14D43998-59B5-4C47-B418-443EFCF464DB}" dt="2024-11-19T00:25:14.217" v="161" actId="313"/>
        <pc:sldMkLst>
          <pc:docMk/>
          <pc:sldMk cId="0" sldId="278"/>
        </pc:sldMkLst>
      </pc:sldChg>
      <pc:sldChg chg="ord">
        <pc:chgData name="Greg Roworth" userId="0bf80465-26b0-4c4f-961e-2c43416ae184" providerId="ADAL" clId="{14D43998-59B5-4C47-B418-443EFCF464DB}" dt="2024-11-19T00:32:53.524" v="163"/>
        <pc:sldMkLst>
          <pc:docMk/>
          <pc:sldMk cId="0" sldId="281"/>
        </pc:sldMkLst>
      </pc:sldChg>
      <pc:sldChg chg="modSp mod ord">
        <pc:chgData name="Greg Roworth" userId="0bf80465-26b0-4c4f-961e-2c43416ae184" providerId="ADAL" clId="{14D43998-59B5-4C47-B418-443EFCF464DB}" dt="2024-11-19T00:37:12.850" v="215" actId="20577"/>
        <pc:sldMkLst>
          <pc:docMk/>
          <pc:sldMk cId="0" sldId="292"/>
        </pc:sldMkLst>
      </pc:sldChg>
      <pc:sldChg chg="del">
        <pc:chgData name="Greg Roworth" userId="0bf80465-26b0-4c4f-961e-2c43416ae184" providerId="ADAL" clId="{14D43998-59B5-4C47-B418-443EFCF464DB}" dt="2024-11-19T00:36:24.480" v="180" actId="47"/>
        <pc:sldMkLst>
          <pc:docMk/>
          <pc:sldMk cId="0" sldId="294"/>
        </pc:sldMkLst>
      </pc:sldChg>
      <pc:sldChg chg="del">
        <pc:chgData name="Greg Roworth" userId="0bf80465-26b0-4c4f-961e-2c43416ae184" providerId="ADAL" clId="{14D43998-59B5-4C47-B418-443EFCF464DB}" dt="2024-11-19T00:36:24.480" v="180" actId="47"/>
        <pc:sldMkLst>
          <pc:docMk/>
          <pc:sldMk cId="0" sldId="295"/>
        </pc:sldMkLst>
      </pc:sldChg>
      <pc:sldChg chg="del">
        <pc:chgData name="Greg Roworth" userId="0bf80465-26b0-4c4f-961e-2c43416ae184" providerId="ADAL" clId="{14D43998-59B5-4C47-B418-443EFCF464DB}" dt="2024-11-19T00:36:24.480" v="180" actId="47"/>
        <pc:sldMkLst>
          <pc:docMk/>
          <pc:sldMk cId="0" sldId="342"/>
        </pc:sldMkLst>
      </pc:sldChg>
      <pc:sldChg chg="del">
        <pc:chgData name="Greg Roworth" userId="0bf80465-26b0-4c4f-961e-2c43416ae184" providerId="ADAL" clId="{14D43998-59B5-4C47-B418-443EFCF464DB}" dt="2024-11-19T00:36:24.480" v="180" actId="47"/>
        <pc:sldMkLst>
          <pc:docMk/>
          <pc:sldMk cId="0" sldId="355"/>
        </pc:sldMkLst>
      </pc:sldChg>
      <pc:sldChg chg="del">
        <pc:chgData name="Greg Roworth" userId="0bf80465-26b0-4c4f-961e-2c43416ae184" providerId="ADAL" clId="{14D43998-59B5-4C47-B418-443EFCF464DB}" dt="2024-11-19T00:36:24.480" v="180" actId="47"/>
        <pc:sldMkLst>
          <pc:docMk/>
          <pc:sldMk cId="0" sldId="356"/>
        </pc:sldMkLst>
      </pc:sldChg>
      <pc:sldChg chg="del">
        <pc:chgData name="Greg Roworth" userId="0bf80465-26b0-4c4f-961e-2c43416ae184" providerId="ADAL" clId="{14D43998-59B5-4C47-B418-443EFCF464DB}" dt="2024-11-19T00:36:24.480" v="180" actId="47"/>
        <pc:sldMkLst>
          <pc:docMk/>
          <pc:sldMk cId="1313211466" sldId="365"/>
        </pc:sldMkLst>
      </pc:sldChg>
      <pc:sldChg chg="del">
        <pc:chgData name="Greg Roworth" userId="0bf80465-26b0-4c4f-961e-2c43416ae184" providerId="ADAL" clId="{14D43998-59B5-4C47-B418-443EFCF464DB}" dt="2024-11-19T00:36:24.480" v="180" actId="47"/>
        <pc:sldMkLst>
          <pc:docMk/>
          <pc:sldMk cId="3751710015" sldId="366"/>
        </pc:sldMkLst>
      </pc:sldChg>
      <pc:sldChg chg="del">
        <pc:chgData name="Greg Roworth" userId="0bf80465-26b0-4c4f-961e-2c43416ae184" providerId="ADAL" clId="{14D43998-59B5-4C47-B418-443EFCF464DB}" dt="2024-11-19T00:36:24.480" v="180" actId="47"/>
        <pc:sldMkLst>
          <pc:docMk/>
          <pc:sldMk cId="3532046391" sldId="368"/>
        </pc:sldMkLst>
      </pc:sldChg>
      <pc:sldChg chg="del">
        <pc:chgData name="Greg Roworth" userId="0bf80465-26b0-4c4f-961e-2c43416ae184" providerId="ADAL" clId="{14D43998-59B5-4C47-B418-443EFCF464DB}" dt="2024-11-19T00:36:24.480" v="180" actId="47"/>
        <pc:sldMkLst>
          <pc:docMk/>
          <pc:sldMk cId="4133804243" sldId="369"/>
        </pc:sldMkLst>
      </pc:sldChg>
      <pc:sldChg chg="del">
        <pc:chgData name="Greg Roworth" userId="0bf80465-26b0-4c4f-961e-2c43416ae184" providerId="ADAL" clId="{14D43998-59B5-4C47-B418-443EFCF464DB}" dt="2024-11-19T00:36:24.480" v="180" actId="47"/>
        <pc:sldMkLst>
          <pc:docMk/>
          <pc:sldMk cId="2427095361" sldId="370"/>
        </pc:sldMkLst>
      </pc:sldChg>
      <pc:sldChg chg="del">
        <pc:chgData name="Greg Roworth" userId="0bf80465-26b0-4c4f-961e-2c43416ae184" providerId="ADAL" clId="{14D43998-59B5-4C47-B418-443EFCF464DB}" dt="2024-11-19T00:02:32.702" v="0" actId="47"/>
        <pc:sldMkLst>
          <pc:docMk/>
          <pc:sldMk cId="955599764" sldId="375"/>
        </pc:sldMkLst>
      </pc:sldChg>
      <pc:sldChg chg="addSp delSp modSp mod addAnim delAnim">
        <pc:chgData name="Greg Roworth" userId="0bf80465-26b0-4c4f-961e-2c43416ae184" providerId="ADAL" clId="{14D43998-59B5-4C47-B418-443EFCF464DB}" dt="2024-11-19T00:03:14.349" v="10" actId="478"/>
        <pc:sldMkLst>
          <pc:docMk/>
          <pc:sldMk cId="2050447894" sldId="379"/>
        </pc:sldMkLst>
      </pc:sldChg>
      <pc:sldChg chg="modSp modNotesTx">
        <pc:chgData name="Greg Roworth" userId="0bf80465-26b0-4c4f-961e-2c43416ae184" providerId="ADAL" clId="{14D43998-59B5-4C47-B418-443EFCF464DB}" dt="2024-11-19T00:24:29.232" v="160" actId="20577"/>
        <pc:sldMkLst>
          <pc:docMk/>
          <pc:sldMk cId="916866519" sldId="380"/>
        </pc:sldMkLst>
      </pc:sldChg>
      <pc:sldChg chg="addSp delSp modSp mod">
        <pc:chgData name="Greg Roworth" userId="0bf80465-26b0-4c4f-961e-2c43416ae184" providerId="ADAL" clId="{14D43998-59B5-4C47-B418-443EFCF464DB}" dt="2024-12-19T05:54:01.424" v="222" actId="478"/>
        <pc:sldMkLst>
          <pc:docMk/>
          <pc:sldMk cId="4243665736" sldId="385"/>
        </pc:sldMkLst>
      </pc:sldChg>
      <pc:sldChg chg="modNotesTx">
        <pc:chgData name="Greg Roworth" userId="0bf80465-26b0-4c4f-961e-2c43416ae184" providerId="ADAL" clId="{14D43998-59B5-4C47-B418-443EFCF464DB}" dt="2024-12-19T05:54:32.735" v="226" actId="20577"/>
        <pc:sldMkLst>
          <pc:docMk/>
          <pc:sldMk cId="1043152666" sldId="387"/>
        </pc:sldMkLst>
      </pc:sldChg>
      <pc:sldChg chg="add del">
        <pc:chgData name="Greg Roworth" userId="0bf80465-26b0-4c4f-961e-2c43416ae184" providerId="ADAL" clId="{14D43998-59B5-4C47-B418-443EFCF464DB}" dt="2024-11-19T00:34:01.702" v="178" actId="47"/>
        <pc:sldMkLst>
          <pc:docMk/>
          <pc:sldMk cId="1187794655" sldId="402"/>
        </pc:sldMkLst>
      </pc:sldChg>
      <pc:sldChg chg="modSp mod ord">
        <pc:chgData name="Greg Roworth" userId="0bf80465-26b0-4c4f-961e-2c43416ae184" providerId="ADAL" clId="{14D43998-59B5-4C47-B418-443EFCF464DB}" dt="2024-11-19T00:37:28.013" v="217"/>
        <pc:sldMkLst>
          <pc:docMk/>
          <pc:sldMk cId="395175687" sldId="419"/>
        </pc:sldMkLst>
      </pc:sldChg>
      <pc:sldChg chg="del">
        <pc:chgData name="Greg Roworth" userId="0bf80465-26b0-4c4f-961e-2c43416ae184" providerId="ADAL" clId="{14D43998-59B5-4C47-B418-443EFCF464DB}" dt="2024-11-19T00:36:24.480" v="180" actId="47"/>
        <pc:sldMkLst>
          <pc:docMk/>
          <pc:sldMk cId="174960095" sldId="424"/>
        </pc:sldMkLst>
      </pc:sldChg>
      <pc:sldChg chg="del">
        <pc:chgData name="Greg Roworth" userId="0bf80465-26b0-4c4f-961e-2c43416ae184" providerId="ADAL" clId="{14D43998-59B5-4C47-B418-443EFCF464DB}" dt="2024-11-19T00:36:24.480" v="180" actId="47"/>
        <pc:sldMkLst>
          <pc:docMk/>
          <pc:sldMk cId="220724502" sldId="426"/>
        </pc:sldMkLst>
      </pc:sldChg>
      <pc:sldChg chg="del">
        <pc:chgData name="Greg Roworth" userId="0bf80465-26b0-4c4f-961e-2c43416ae184" providerId="ADAL" clId="{14D43998-59B5-4C47-B418-443EFCF464DB}" dt="2024-11-19T00:36:24.480" v="180" actId="47"/>
        <pc:sldMkLst>
          <pc:docMk/>
          <pc:sldMk cId="3410610660" sldId="427"/>
        </pc:sldMkLst>
      </pc:sldChg>
      <pc:sldChg chg="del">
        <pc:chgData name="Greg Roworth" userId="0bf80465-26b0-4c4f-961e-2c43416ae184" providerId="ADAL" clId="{14D43998-59B5-4C47-B418-443EFCF464DB}" dt="2024-11-19T00:36:24.480" v="180" actId="47"/>
        <pc:sldMkLst>
          <pc:docMk/>
          <pc:sldMk cId="4064760853" sldId="428"/>
        </pc:sldMkLst>
      </pc:sldChg>
      <pc:sldChg chg="ord">
        <pc:chgData name="Greg Roworth" userId="0bf80465-26b0-4c4f-961e-2c43416ae184" providerId="ADAL" clId="{14D43998-59B5-4C47-B418-443EFCF464DB}" dt="2024-11-19T00:36:35.962" v="182"/>
        <pc:sldMkLst>
          <pc:docMk/>
          <pc:sldMk cId="655955609" sldId="429"/>
        </pc:sldMkLst>
      </pc:sldChg>
      <pc:sldChg chg="del">
        <pc:chgData name="Greg Roworth" userId="0bf80465-26b0-4c4f-961e-2c43416ae184" providerId="ADAL" clId="{14D43998-59B5-4C47-B418-443EFCF464DB}" dt="2024-11-19T00:36:24.480" v="180" actId="47"/>
        <pc:sldMkLst>
          <pc:docMk/>
          <pc:sldMk cId="2528667661" sldId="430"/>
        </pc:sldMkLst>
      </pc:sldChg>
      <pc:sldChg chg="del">
        <pc:chgData name="Greg Roworth" userId="0bf80465-26b0-4c4f-961e-2c43416ae184" providerId="ADAL" clId="{14D43998-59B5-4C47-B418-443EFCF464DB}" dt="2024-11-19T00:36:24.480" v="180" actId="47"/>
        <pc:sldMkLst>
          <pc:docMk/>
          <pc:sldMk cId="3967627774" sldId="431"/>
        </pc:sldMkLst>
      </pc:sldChg>
      <pc:sldChg chg="del">
        <pc:chgData name="Greg Roworth" userId="0bf80465-26b0-4c4f-961e-2c43416ae184" providerId="ADAL" clId="{14D43998-59B5-4C47-B418-443EFCF464DB}" dt="2024-11-19T00:36:24.480" v="180" actId="47"/>
        <pc:sldMkLst>
          <pc:docMk/>
          <pc:sldMk cId="2624028218" sldId="433"/>
        </pc:sldMkLst>
      </pc:sldChg>
      <pc:sldChg chg="del">
        <pc:chgData name="Greg Roworth" userId="0bf80465-26b0-4c4f-961e-2c43416ae184" providerId="ADAL" clId="{14D43998-59B5-4C47-B418-443EFCF464DB}" dt="2024-11-19T00:34:11.965" v="179" actId="47"/>
        <pc:sldMkLst>
          <pc:docMk/>
          <pc:sldMk cId="631460002" sldId="434"/>
        </pc:sldMkLst>
      </pc:sldChg>
      <pc:sldChg chg="del">
        <pc:chgData name="Greg Roworth" userId="0bf80465-26b0-4c4f-961e-2c43416ae184" providerId="ADAL" clId="{14D43998-59B5-4C47-B418-443EFCF464DB}" dt="2024-11-19T00:36:24.480" v="180" actId="47"/>
        <pc:sldMkLst>
          <pc:docMk/>
          <pc:sldMk cId="1561563335" sldId="436"/>
        </pc:sldMkLst>
      </pc:sldChg>
      <pc:sldChg chg="del">
        <pc:chgData name="Greg Roworth" userId="0bf80465-26b0-4c4f-961e-2c43416ae184" providerId="ADAL" clId="{14D43998-59B5-4C47-B418-443EFCF464DB}" dt="2024-11-19T00:36:24.480" v="180" actId="47"/>
        <pc:sldMkLst>
          <pc:docMk/>
          <pc:sldMk cId="4196094463" sldId="437"/>
        </pc:sldMkLst>
      </pc:sldChg>
      <pc:sldChg chg="del">
        <pc:chgData name="Greg Roworth" userId="0bf80465-26b0-4c4f-961e-2c43416ae184" providerId="ADAL" clId="{14D43998-59B5-4C47-B418-443EFCF464DB}" dt="2024-11-19T00:36:24.480" v="180" actId="47"/>
        <pc:sldMkLst>
          <pc:docMk/>
          <pc:sldMk cId="2079548490" sldId="438"/>
        </pc:sldMkLst>
      </pc:sldChg>
      <pc:sldChg chg="del">
        <pc:chgData name="Greg Roworth" userId="0bf80465-26b0-4c4f-961e-2c43416ae184" providerId="ADAL" clId="{14D43998-59B5-4C47-B418-443EFCF464DB}" dt="2024-11-19T00:36:24.480" v="180" actId="47"/>
        <pc:sldMkLst>
          <pc:docMk/>
          <pc:sldMk cId="2378324680" sldId="439"/>
        </pc:sldMkLst>
      </pc:sldChg>
      <pc:sldChg chg="del">
        <pc:chgData name="Greg Roworth" userId="0bf80465-26b0-4c4f-961e-2c43416ae184" providerId="ADAL" clId="{14D43998-59B5-4C47-B418-443EFCF464DB}" dt="2024-11-19T00:36:24.480" v="180" actId="47"/>
        <pc:sldMkLst>
          <pc:docMk/>
          <pc:sldMk cId="3715481775" sldId="441"/>
        </pc:sldMkLst>
      </pc:sldChg>
      <pc:sldMasterChg chg="del delSldLayout">
        <pc:chgData name="Greg Roworth" userId="0bf80465-26b0-4c4f-961e-2c43416ae184" providerId="ADAL" clId="{14D43998-59B5-4C47-B418-443EFCF464DB}" dt="2024-11-19T00:36:24.480" v="180" actId="47"/>
        <pc:sldMasterMkLst>
          <pc:docMk/>
          <pc:sldMasterMk cId="3453304580" sldId="2147484093"/>
        </pc:sldMasterMkLst>
        <pc:sldLayoutChg chg="del">
          <pc:chgData name="Greg Roworth" userId="0bf80465-26b0-4c4f-961e-2c43416ae184" providerId="ADAL" clId="{14D43998-59B5-4C47-B418-443EFCF464DB}" dt="2024-11-19T00:36:24.480" v="180" actId="47"/>
          <pc:sldLayoutMkLst>
            <pc:docMk/>
            <pc:sldMasterMk cId="3453304580" sldId="2147484093"/>
            <pc:sldLayoutMk cId="3517507570" sldId="2147484094"/>
          </pc:sldLayoutMkLst>
        </pc:sldLayoutChg>
        <pc:sldLayoutChg chg="del">
          <pc:chgData name="Greg Roworth" userId="0bf80465-26b0-4c4f-961e-2c43416ae184" providerId="ADAL" clId="{14D43998-59B5-4C47-B418-443EFCF464DB}" dt="2024-11-19T00:36:24.480" v="180" actId="47"/>
          <pc:sldLayoutMkLst>
            <pc:docMk/>
            <pc:sldMasterMk cId="3453304580" sldId="2147484093"/>
            <pc:sldLayoutMk cId="1517165782" sldId="2147484095"/>
          </pc:sldLayoutMkLst>
        </pc:sldLayoutChg>
        <pc:sldLayoutChg chg="del">
          <pc:chgData name="Greg Roworth" userId="0bf80465-26b0-4c4f-961e-2c43416ae184" providerId="ADAL" clId="{14D43998-59B5-4C47-B418-443EFCF464DB}" dt="2024-11-19T00:36:24.480" v="180" actId="47"/>
          <pc:sldLayoutMkLst>
            <pc:docMk/>
            <pc:sldMasterMk cId="3453304580" sldId="2147484093"/>
            <pc:sldLayoutMk cId="367596826" sldId="2147484096"/>
          </pc:sldLayoutMkLst>
        </pc:sldLayoutChg>
        <pc:sldLayoutChg chg="del">
          <pc:chgData name="Greg Roworth" userId="0bf80465-26b0-4c4f-961e-2c43416ae184" providerId="ADAL" clId="{14D43998-59B5-4C47-B418-443EFCF464DB}" dt="2024-11-19T00:36:24.480" v="180" actId="47"/>
          <pc:sldLayoutMkLst>
            <pc:docMk/>
            <pc:sldMasterMk cId="3453304580" sldId="2147484093"/>
            <pc:sldLayoutMk cId="3194856086" sldId="2147484097"/>
          </pc:sldLayoutMkLst>
        </pc:sldLayoutChg>
        <pc:sldLayoutChg chg="del">
          <pc:chgData name="Greg Roworth" userId="0bf80465-26b0-4c4f-961e-2c43416ae184" providerId="ADAL" clId="{14D43998-59B5-4C47-B418-443EFCF464DB}" dt="2024-11-19T00:36:24.480" v="180" actId="47"/>
          <pc:sldLayoutMkLst>
            <pc:docMk/>
            <pc:sldMasterMk cId="3453304580" sldId="2147484093"/>
            <pc:sldLayoutMk cId="3474430127" sldId="2147484098"/>
          </pc:sldLayoutMkLst>
        </pc:sldLayoutChg>
      </pc:sldMasterChg>
    </pc:docChg>
  </pc:docChgLst>
  <pc:docChgLst>
    <pc:chgData name="Greg Roworth" userId="0bf80465-26b0-4c4f-961e-2c43416ae184" providerId="ADAL" clId="{81FB30E4-E3BA-432D-9F3D-5275833D4A00}"/>
    <pc:docChg chg="undo custSel addSld delSld modSld sldOrd modShowInfo">
      <pc:chgData name="Greg Roworth" userId="0bf80465-26b0-4c4f-961e-2c43416ae184" providerId="ADAL" clId="{81FB30E4-E3BA-432D-9F3D-5275833D4A00}" dt="2025-02-19T00:47:53.584" v="11205" actId="2744"/>
      <pc:docMkLst>
        <pc:docMk/>
      </pc:docMkLst>
      <pc:sldChg chg="modAnim modNotesTx">
        <pc:chgData name="Greg Roworth" userId="0bf80465-26b0-4c4f-961e-2c43416ae184" providerId="ADAL" clId="{81FB30E4-E3BA-432D-9F3D-5275833D4A00}" dt="2025-02-18T12:42:22.732" v="8164"/>
        <pc:sldMkLst>
          <pc:docMk/>
          <pc:sldMk cId="0" sldId="256"/>
        </pc:sldMkLst>
      </pc:sldChg>
      <pc:sldChg chg="delSp modSp mod modNotesTx">
        <pc:chgData name="Greg Roworth" userId="0bf80465-26b0-4c4f-961e-2c43416ae184" providerId="ADAL" clId="{81FB30E4-E3BA-432D-9F3D-5275833D4A00}" dt="2025-02-18T06:26:20.377" v="3617" actId="20577"/>
        <pc:sldMkLst>
          <pc:docMk/>
          <pc:sldMk cId="0" sldId="257"/>
        </pc:sldMkLst>
      </pc:sldChg>
      <pc:sldChg chg="addSp delSp modSp mod delDesignElem modNotesTx">
        <pc:chgData name="Greg Roworth" userId="0bf80465-26b0-4c4f-961e-2c43416ae184" providerId="ADAL" clId="{81FB30E4-E3BA-432D-9F3D-5275833D4A00}" dt="2025-02-18T15:40:54.578" v="11203" actId="26606"/>
        <pc:sldMkLst>
          <pc:docMk/>
          <pc:sldMk cId="0" sldId="259"/>
        </pc:sldMkLst>
      </pc:sldChg>
      <pc:sldChg chg="addSp delSp modSp mod delDesignElem modNotesTx">
        <pc:chgData name="Greg Roworth" userId="0bf80465-26b0-4c4f-961e-2c43416ae184" providerId="ADAL" clId="{81FB30E4-E3BA-432D-9F3D-5275833D4A00}" dt="2025-02-18T07:47:29.264" v="5700"/>
        <pc:sldMkLst>
          <pc:docMk/>
          <pc:sldMk cId="0" sldId="260"/>
        </pc:sldMkLst>
      </pc:sldChg>
      <pc:sldChg chg="addSp delSp modSp del ord delDesignElem">
        <pc:chgData name="Greg Roworth" userId="0bf80465-26b0-4c4f-961e-2c43416ae184" providerId="ADAL" clId="{81FB30E4-E3BA-432D-9F3D-5275833D4A00}" dt="2025-02-18T09:53:01.386" v="6747" actId="2696"/>
        <pc:sldMkLst>
          <pc:docMk/>
          <pc:sldMk cId="0" sldId="262"/>
        </pc:sldMkLst>
      </pc:sldChg>
      <pc:sldChg chg="delSp add del ord setBg delDesignElem">
        <pc:chgData name="Greg Roworth" userId="0bf80465-26b0-4c4f-961e-2c43416ae184" providerId="ADAL" clId="{81FB30E4-E3BA-432D-9F3D-5275833D4A00}" dt="2025-02-18T11:16:40.528" v="7887" actId="2696"/>
        <pc:sldMkLst>
          <pc:docMk/>
          <pc:sldMk cId="351262246" sldId="262"/>
        </pc:sldMkLst>
      </pc:sldChg>
      <pc:sldChg chg="modSp ord">
        <pc:chgData name="Greg Roworth" userId="0bf80465-26b0-4c4f-961e-2c43416ae184" providerId="ADAL" clId="{81FB30E4-E3BA-432D-9F3D-5275833D4A00}" dt="2025-02-18T08:01:30.836" v="6161"/>
        <pc:sldMkLst>
          <pc:docMk/>
          <pc:sldMk cId="0" sldId="263"/>
        </pc:sldMkLst>
      </pc:sldChg>
      <pc:sldChg chg="addSp delSp modSp delDesignElem">
        <pc:chgData name="Greg Roworth" userId="0bf80465-26b0-4c4f-961e-2c43416ae184" providerId="ADAL" clId="{81FB30E4-E3BA-432D-9F3D-5275833D4A00}" dt="2025-02-17T12:57:16.933" v="257"/>
        <pc:sldMkLst>
          <pc:docMk/>
          <pc:sldMk cId="0" sldId="264"/>
        </pc:sldMkLst>
      </pc:sldChg>
      <pc:sldChg chg="addSp delSp delDesignElem">
        <pc:chgData name="Greg Roworth" userId="0bf80465-26b0-4c4f-961e-2c43416ae184" providerId="ADAL" clId="{81FB30E4-E3BA-432D-9F3D-5275833D4A00}" dt="2025-02-17T12:57:16.933" v="257"/>
        <pc:sldMkLst>
          <pc:docMk/>
          <pc:sldMk cId="0" sldId="265"/>
        </pc:sldMkLst>
      </pc:sldChg>
      <pc:sldChg chg="addSp delSp delDesignElem">
        <pc:chgData name="Greg Roworth" userId="0bf80465-26b0-4c4f-961e-2c43416ae184" providerId="ADAL" clId="{81FB30E4-E3BA-432D-9F3D-5275833D4A00}" dt="2025-02-17T12:57:16.933" v="257"/>
        <pc:sldMkLst>
          <pc:docMk/>
          <pc:sldMk cId="0" sldId="266"/>
        </pc:sldMkLst>
      </pc:sldChg>
      <pc:sldChg chg="addSp delSp delDesignElem">
        <pc:chgData name="Greg Roworth" userId="0bf80465-26b0-4c4f-961e-2c43416ae184" providerId="ADAL" clId="{81FB30E4-E3BA-432D-9F3D-5275833D4A00}" dt="2025-02-17T12:57:16.933" v="257"/>
        <pc:sldMkLst>
          <pc:docMk/>
          <pc:sldMk cId="0" sldId="268"/>
        </pc:sldMkLst>
      </pc:sldChg>
      <pc:sldChg chg="addSp delSp modSp mod delDesignElem">
        <pc:chgData name="Greg Roworth" userId="0bf80465-26b0-4c4f-961e-2c43416ae184" providerId="ADAL" clId="{81FB30E4-E3BA-432D-9F3D-5275833D4A00}" dt="2025-02-18T09:54:35.757" v="6801" actId="20577"/>
        <pc:sldMkLst>
          <pc:docMk/>
          <pc:sldMk cId="0" sldId="269"/>
        </pc:sldMkLst>
      </pc:sldChg>
      <pc:sldChg chg="addSp delSp modSp mod delDesignElem modNotesTx">
        <pc:chgData name="Greg Roworth" userId="0bf80465-26b0-4c4f-961e-2c43416ae184" providerId="ADAL" clId="{81FB30E4-E3BA-432D-9F3D-5275833D4A00}" dt="2025-02-18T09:55:38.357" v="6861" actId="20577"/>
        <pc:sldMkLst>
          <pc:docMk/>
          <pc:sldMk cId="0" sldId="270"/>
        </pc:sldMkLst>
      </pc:sldChg>
      <pc:sldChg chg="addSp delSp modSp mod ord addAnim delAnim setClrOvrMap delDesignElem modNotesTx">
        <pc:chgData name="Greg Roworth" userId="0bf80465-26b0-4c4f-961e-2c43416ae184" providerId="ADAL" clId="{81FB30E4-E3BA-432D-9F3D-5275833D4A00}" dt="2025-02-18T11:17:52.680" v="7889" actId="6549"/>
        <pc:sldMkLst>
          <pc:docMk/>
          <pc:sldMk cId="0" sldId="271"/>
        </pc:sldMkLst>
      </pc:sldChg>
      <pc:sldChg chg="addSp delSp delDesignElem">
        <pc:chgData name="Greg Roworth" userId="0bf80465-26b0-4c4f-961e-2c43416ae184" providerId="ADAL" clId="{81FB30E4-E3BA-432D-9F3D-5275833D4A00}" dt="2025-02-17T12:57:16.933" v="257"/>
        <pc:sldMkLst>
          <pc:docMk/>
          <pc:sldMk cId="0" sldId="274"/>
        </pc:sldMkLst>
      </pc:sldChg>
      <pc:sldChg chg="addSp delSp delDesignElem">
        <pc:chgData name="Greg Roworth" userId="0bf80465-26b0-4c4f-961e-2c43416ae184" providerId="ADAL" clId="{81FB30E4-E3BA-432D-9F3D-5275833D4A00}" dt="2025-02-17T12:57:16.933" v="257"/>
        <pc:sldMkLst>
          <pc:docMk/>
          <pc:sldMk cId="0" sldId="275"/>
        </pc:sldMkLst>
      </pc:sldChg>
      <pc:sldChg chg="addSp delSp delDesignElem">
        <pc:chgData name="Greg Roworth" userId="0bf80465-26b0-4c4f-961e-2c43416ae184" providerId="ADAL" clId="{81FB30E4-E3BA-432D-9F3D-5275833D4A00}" dt="2025-02-17T12:57:16.933" v="257"/>
        <pc:sldMkLst>
          <pc:docMk/>
          <pc:sldMk cId="0" sldId="276"/>
        </pc:sldMkLst>
      </pc:sldChg>
      <pc:sldChg chg="addSp delSp del delDesignElem">
        <pc:chgData name="Greg Roworth" userId="0bf80465-26b0-4c4f-961e-2c43416ae184" providerId="ADAL" clId="{81FB30E4-E3BA-432D-9F3D-5275833D4A00}" dt="2025-02-18T14:44:01.764" v="9104" actId="47"/>
        <pc:sldMkLst>
          <pc:docMk/>
          <pc:sldMk cId="0" sldId="278"/>
        </pc:sldMkLst>
      </pc:sldChg>
      <pc:sldChg chg="addSp delSp modSp delDesignElem">
        <pc:chgData name="Greg Roworth" userId="0bf80465-26b0-4c4f-961e-2c43416ae184" providerId="ADAL" clId="{81FB30E4-E3BA-432D-9F3D-5275833D4A00}" dt="2025-02-17T12:57:16.933" v="257"/>
        <pc:sldMkLst>
          <pc:docMk/>
          <pc:sldMk cId="0" sldId="279"/>
        </pc:sldMkLst>
      </pc:sldChg>
      <pc:sldChg chg="addSp delSp modSp delDesignElem">
        <pc:chgData name="Greg Roworth" userId="0bf80465-26b0-4c4f-961e-2c43416ae184" providerId="ADAL" clId="{81FB30E4-E3BA-432D-9F3D-5275833D4A00}" dt="2025-02-17T12:57:16.933" v="257"/>
        <pc:sldMkLst>
          <pc:docMk/>
          <pc:sldMk cId="0" sldId="280"/>
        </pc:sldMkLst>
      </pc:sldChg>
      <pc:sldChg chg="addSp delSp del delDesignElem">
        <pc:chgData name="Greg Roworth" userId="0bf80465-26b0-4c4f-961e-2c43416ae184" providerId="ADAL" clId="{81FB30E4-E3BA-432D-9F3D-5275833D4A00}" dt="2025-02-18T10:13:20.808" v="7085" actId="47"/>
        <pc:sldMkLst>
          <pc:docMk/>
          <pc:sldMk cId="0" sldId="281"/>
        </pc:sldMkLst>
      </pc:sldChg>
      <pc:sldChg chg="addSp delSp delDesignElem">
        <pc:chgData name="Greg Roworth" userId="0bf80465-26b0-4c4f-961e-2c43416ae184" providerId="ADAL" clId="{81FB30E4-E3BA-432D-9F3D-5275833D4A00}" dt="2025-02-17T12:57:16.933" v="257"/>
        <pc:sldMkLst>
          <pc:docMk/>
          <pc:sldMk cId="0" sldId="282"/>
        </pc:sldMkLst>
      </pc:sldChg>
      <pc:sldChg chg="addSp delSp delDesignElem">
        <pc:chgData name="Greg Roworth" userId="0bf80465-26b0-4c4f-961e-2c43416ae184" providerId="ADAL" clId="{81FB30E4-E3BA-432D-9F3D-5275833D4A00}" dt="2025-02-17T12:57:16.933" v="257"/>
        <pc:sldMkLst>
          <pc:docMk/>
          <pc:sldMk cId="0" sldId="283"/>
        </pc:sldMkLst>
      </pc:sldChg>
      <pc:sldChg chg="addSp delSp modSp mod modAnim delDesignElem modNotesTx">
        <pc:chgData name="Greg Roworth" userId="0bf80465-26b0-4c4f-961e-2c43416ae184" providerId="ADAL" clId="{81FB30E4-E3BA-432D-9F3D-5275833D4A00}" dt="2025-02-18T15:23:49.338" v="10338"/>
        <pc:sldMkLst>
          <pc:docMk/>
          <pc:sldMk cId="0" sldId="284"/>
        </pc:sldMkLst>
      </pc:sldChg>
      <pc:sldChg chg="addSp delSp delDesignElem">
        <pc:chgData name="Greg Roworth" userId="0bf80465-26b0-4c4f-961e-2c43416ae184" providerId="ADAL" clId="{81FB30E4-E3BA-432D-9F3D-5275833D4A00}" dt="2025-02-17T12:57:16.933" v="257"/>
        <pc:sldMkLst>
          <pc:docMk/>
          <pc:sldMk cId="0" sldId="285"/>
        </pc:sldMkLst>
      </pc:sldChg>
      <pc:sldChg chg="addSp delSp delDesignElem">
        <pc:chgData name="Greg Roworth" userId="0bf80465-26b0-4c4f-961e-2c43416ae184" providerId="ADAL" clId="{81FB30E4-E3BA-432D-9F3D-5275833D4A00}" dt="2025-02-17T12:57:16.933" v="257"/>
        <pc:sldMkLst>
          <pc:docMk/>
          <pc:sldMk cId="0" sldId="286"/>
        </pc:sldMkLst>
      </pc:sldChg>
      <pc:sldChg chg="addSp delSp delDesignElem">
        <pc:chgData name="Greg Roworth" userId="0bf80465-26b0-4c4f-961e-2c43416ae184" providerId="ADAL" clId="{81FB30E4-E3BA-432D-9F3D-5275833D4A00}" dt="2025-02-17T12:57:16.933" v="257"/>
        <pc:sldMkLst>
          <pc:docMk/>
          <pc:sldMk cId="0" sldId="287"/>
        </pc:sldMkLst>
      </pc:sldChg>
      <pc:sldChg chg="addSp delSp modSp mod delDesignElem">
        <pc:chgData name="Greg Roworth" userId="0bf80465-26b0-4c4f-961e-2c43416ae184" providerId="ADAL" clId="{81FB30E4-E3BA-432D-9F3D-5275833D4A00}" dt="2025-02-18T15:39:53.436" v="11201" actId="20577"/>
        <pc:sldMkLst>
          <pc:docMk/>
          <pc:sldMk cId="0" sldId="292"/>
        </pc:sldMkLst>
      </pc:sldChg>
      <pc:sldChg chg="del">
        <pc:chgData name="Greg Roworth" userId="0bf80465-26b0-4c4f-961e-2c43416ae184" providerId="ADAL" clId="{81FB30E4-E3BA-432D-9F3D-5275833D4A00}" dt="2025-02-17T13:41:26.773" v="1968" actId="2696"/>
        <pc:sldMkLst>
          <pc:docMk/>
          <pc:sldMk cId="1826195569" sldId="374"/>
        </pc:sldMkLst>
      </pc:sldChg>
      <pc:sldChg chg="del ord">
        <pc:chgData name="Greg Roworth" userId="0bf80465-26b0-4c4f-961e-2c43416ae184" providerId="ADAL" clId="{81FB30E4-E3BA-432D-9F3D-5275833D4A00}" dt="2025-02-18T08:15:44.303" v="6294" actId="47"/>
        <pc:sldMkLst>
          <pc:docMk/>
          <pc:sldMk cId="2423394069" sldId="374"/>
        </pc:sldMkLst>
      </pc:sldChg>
      <pc:sldChg chg="modSp mod setBg modNotesTx">
        <pc:chgData name="Greg Roworth" userId="0bf80465-26b0-4c4f-961e-2c43416ae184" providerId="ADAL" clId="{81FB30E4-E3BA-432D-9F3D-5275833D4A00}" dt="2025-02-18T10:12:58.543" v="7080" actId="20577"/>
        <pc:sldMkLst>
          <pc:docMk/>
          <pc:sldMk cId="955599764" sldId="375"/>
        </pc:sldMkLst>
      </pc:sldChg>
      <pc:sldChg chg="addSp delSp modSp ord delDesignElem modNotesTx">
        <pc:chgData name="Greg Roworth" userId="0bf80465-26b0-4c4f-961e-2c43416ae184" providerId="ADAL" clId="{81FB30E4-E3BA-432D-9F3D-5275833D4A00}" dt="2025-02-18T07:10:10.550" v="4199" actId="20577"/>
        <pc:sldMkLst>
          <pc:docMk/>
          <pc:sldMk cId="2810934423" sldId="377"/>
        </pc:sldMkLst>
      </pc:sldChg>
      <pc:sldChg chg="addSp delSp delDesignElem modNotesTx">
        <pc:chgData name="Greg Roworth" userId="0bf80465-26b0-4c4f-961e-2c43416ae184" providerId="ADAL" clId="{81FB30E4-E3BA-432D-9F3D-5275833D4A00}" dt="2025-02-18T06:13:56.798" v="3178" actId="20577"/>
        <pc:sldMkLst>
          <pc:docMk/>
          <pc:sldMk cId="824094573" sldId="378"/>
        </pc:sldMkLst>
      </pc:sldChg>
      <pc:sldChg chg="del">
        <pc:chgData name="Greg Roworth" userId="0bf80465-26b0-4c4f-961e-2c43416ae184" providerId="ADAL" clId="{81FB30E4-E3BA-432D-9F3D-5275833D4A00}" dt="2025-02-17T13:41:26.773" v="1968" actId="2696"/>
        <pc:sldMkLst>
          <pc:docMk/>
          <pc:sldMk cId="2050447894" sldId="379"/>
        </pc:sldMkLst>
      </pc:sldChg>
      <pc:sldChg chg="delSp del mod ord delAnim">
        <pc:chgData name="Greg Roworth" userId="0bf80465-26b0-4c4f-961e-2c43416ae184" providerId="ADAL" clId="{81FB30E4-E3BA-432D-9F3D-5275833D4A00}" dt="2025-02-18T08:15:52.395" v="6295" actId="47"/>
        <pc:sldMkLst>
          <pc:docMk/>
          <pc:sldMk cId="3288512550" sldId="379"/>
        </pc:sldMkLst>
      </pc:sldChg>
      <pc:sldChg chg="addSp delSp modSp del ord delDesignElem modNotesTx">
        <pc:chgData name="Greg Roworth" userId="0bf80465-26b0-4c4f-961e-2c43416ae184" providerId="ADAL" clId="{81FB30E4-E3BA-432D-9F3D-5275833D4A00}" dt="2025-02-18T08:00:14.740" v="6137" actId="47"/>
        <pc:sldMkLst>
          <pc:docMk/>
          <pc:sldMk cId="916866519" sldId="380"/>
        </pc:sldMkLst>
      </pc:sldChg>
      <pc:sldChg chg="addSp delSp delDesignElem">
        <pc:chgData name="Greg Roworth" userId="0bf80465-26b0-4c4f-961e-2c43416ae184" providerId="ADAL" clId="{81FB30E4-E3BA-432D-9F3D-5275833D4A00}" dt="2025-02-17T12:57:16.933" v="257"/>
        <pc:sldMkLst>
          <pc:docMk/>
          <pc:sldMk cId="796265789" sldId="381"/>
        </pc:sldMkLst>
      </pc:sldChg>
      <pc:sldChg chg="addSp delSp delDesignElem">
        <pc:chgData name="Greg Roworth" userId="0bf80465-26b0-4c4f-961e-2c43416ae184" providerId="ADAL" clId="{81FB30E4-E3BA-432D-9F3D-5275833D4A00}" dt="2025-02-17T12:57:16.933" v="257"/>
        <pc:sldMkLst>
          <pc:docMk/>
          <pc:sldMk cId="3257996507" sldId="382"/>
        </pc:sldMkLst>
      </pc:sldChg>
      <pc:sldChg chg="addSp delSp delDesignElem">
        <pc:chgData name="Greg Roworth" userId="0bf80465-26b0-4c4f-961e-2c43416ae184" providerId="ADAL" clId="{81FB30E4-E3BA-432D-9F3D-5275833D4A00}" dt="2025-02-17T12:57:16.933" v="257"/>
        <pc:sldMkLst>
          <pc:docMk/>
          <pc:sldMk cId="1597497994" sldId="383"/>
        </pc:sldMkLst>
      </pc:sldChg>
      <pc:sldChg chg="del">
        <pc:chgData name="Greg Roworth" userId="0bf80465-26b0-4c4f-961e-2c43416ae184" providerId="ADAL" clId="{81FB30E4-E3BA-432D-9F3D-5275833D4A00}" dt="2025-02-18T09:37:30.735" v="6655" actId="2696"/>
        <pc:sldMkLst>
          <pc:docMk/>
          <pc:sldMk cId="2874423431" sldId="384"/>
        </pc:sldMkLst>
      </pc:sldChg>
      <pc:sldChg chg="delSp add del setBg delDesignElem">
        <pc:chgData name="Greg Roworth" userId="0bf80465-26b0-4c4f-961e-2c43416ae184" providerId="ADAL" clId="{81FB30E4-E3BA-432D-9F3D-5275833D4A00}" dt="2025-02-17T14:33:06.379" v="2751" actId="2696"/>
        <pc:sldMkLst>
          <pc:docMk/>
          <pc:sldMk cId="2913345702" sldId="384"/>
        </pc:sldMkLst>
      </pc:sldChg>
      <pc:sldChg chg="addSp delSp del ord delDesignElem">
        <pc:chgData name="Greg Roworth" userId="0bf80465-26b0-4c4f-961e-2c43416ae184" providerId="ADAL" clId="{81FB30E4-E3BA-432D-9F3D-5275833D4A00}" dt="2025-02-17T14:32:45.603" v="2747" actId="2696"/>
        <pc:sldMkLst>
          <pc:docMk/>
          <pc:sldMk cId="3241319142" sldId="384"/>
        </pc:sldMkLst>
      </pc:sldChg>
      <pc:sldChg chg="modNotesTx">
        <pc:chgData name="Greg Roworth" userId="0bf80465-26b0-4c4f-961e-2c43416ae184" providerId="ADAL" clId="{81FB30E4-E3BA-432D-9F3D-5275833D4A00}" dt="2025-02-18T11:09:51.061" v="7628" actId="20577"/>
        <pc:sldMkLst>
          <pc:docMk/>
          <pc:sldMk cId="3867264362" sldId="384"/>
        </pc:sldMkLst>
      </pc:sldChg>
      <pc:sldChg chg="del ord">
        <pc:chgData name="Greg Roworth" userId="0bf80465-26b0-4c4f-961e-2c43416ae184" providerId="ADAL" clId="{81FB30E4-E3BA-432D-9F3D-5275833D4A00}" dt="2025-02-18T09:37:30.735" v="6655" actId="2696"/>
        <pc:sldMkLst>
          <pc:docMk/>
          <pc:sldMk cId="245765859" sldId="385"/>
        </pc:sldMkLst>
      </pc:sldChg>
      <pc:sldChg chg="delSp add del setBg delDesignElem">
        <pc:chgData name="Greg Roworth" userId="0bf80465-26b0-4c4f-961e-2c43416ae184" providerId="ADAL" clId="{81FB30E4-E3BA-432D-9F3D-5275833D4A00}" dt="2025-02-17T14:33:06.379" v="2751" actId="2696"/>
        <pc:sldMkLst>
          <pc:docMk/>
          <pc:sldMk cId="1492482971" sldId="385"/>
        </pc:sldMkLst>
      </pc:sldChg>
      <pc:sldChg chg="modNotesTx">
        <pc:chgData name="Greg Roworth" userId="0bf80465-26b0-4c4f-961e-2c43416ae184" providerId="ADAL" clId="{81FB30E4-E3BA-432D-9F3D-5275833D4A00}" dt="2025-02-18T11:10:11.897" v="7707" actId="20577"/>
        <pc:sldMkLst>
          <pc:docMk/>
          <pc:sldMk cId="3009713366" sldId="385"/>
        </pc:sldMkLst>
      </pc:sldChg>
      <pc:sldChg chg="addSp delSp del ord delDesignElem">
        <pc:chgData name="Greg Roworth" userId="0bf80465-26b0-4c4f-961e-2c43416ae184" providerId="ADAL" clId="{81FB30E4-E3BA-432D-9F3D-5275833D4A00}" dt="2025-02-17T14:32:45.603" v="2747" actId="2696"/>
        <pc:sldMkLst>
          <pc:docMk/>
          <pc:sldMk cId="4243665736" sldId="385"/>
        </pc:sldMkLst>
      </pc:sldChg>
      <pc:sldChg chg="delSp mod delDesignElem modNotesTx">
        <pc:chgData name="Greg Roworth" userId="0bf80465-26b0-4c4f-961e-2c43416ae184" providerId="ADAL" clId="{81FB30E4-E3BA-432D-9F3D-5275833D4A00}" dt="2025-02-18T11:11:50.052" v="7874" actId="20577"/>
        <pc:sldMkLst>
          <pc:docMk/>
          <pc:sldMk cId="1067667116" sldId="386"/>
        </pc:sldMkLst>
      </pc:sldChg>
      <pc:sldChg chg="addSp delSp del ord delDesignElem">
        <pc:chgData name="Greg Roworth" userId="0bf80465-26b0-4c4f-961e-2c43416ae184" providerId="ADAL" clId="{81FB30E4-E3BA-432D-9F3D-5275833D4A00}" dt="2025-02-18T09:37:56.237" v="6656" actId="2696"/>
        <pc:sldMkLst>
          <pc:docMk/>
          <pc:sldMk cId="2751338166" sldId="386"/>
        </pc:sldMkLst>
      </pc:sldChg>
      <pc:sldChg chg="addSp delSp modSp mod delDesignElem modNotesTx">
        <pc:chgData name="Greg Roworth" userId="0bf80465-26b0-4c4f-961e-2c43416ae184" providerId="ADAL" clId="{81FB30E4-E3BA-432D-9F3D-5275833D4A00}" dt="2025-02-18T11:22:46.507" v="7981" actId="20577"/>
        <pc:sldMkLst>
          <pc:docMk/>
          <pc:sldMk cId="1043152666" sldId="387"/>
        </pc:sldMkLst>
      </pc:sldChg>
      <pc:sldChg chg="addSp delSp modSp mod ord delDesignElem modNotesTx">
        <pc:chgData name="Greg Roworth" userId="0bf80465-26b0-4c4f-961e-2c43416ae184" providerId="ADAL" clId="{81FB30E4-E3BA-432D-9F3D-5275833D4A00}" dt="2025-02-18T14:39:21.335" v="8858" actId="20577"/>
        <pc:sldMkLst>
          <pc:docMk/>
          <pc:sldMk cId="211483083" sldId="388"/>
        </pc:sldMkLst>
      </pc:sldChg>
      <pc:sldChg chg="addSp delSp del delDesignElem">
        <pc:chgData name="Greg Roworth" userId="0bf80465-26b0-4c4f-961e-2c43416ae184" providerId="ADAL" clId="{81FB30E4-E3BA-432D-9F3D-5275833D4A00}" dt="2025-02-18T10:13:11.143" v="7081" actId="47"/>
        <pc:sldMkLst>
          <pc:docMk/>
          <pc:sldMk cId="596938729" sldId="389"/>
        </pc:sldMkLst>
      </pc:sldChg>
      <pc:sldChg chg="addSp delSp delDesignElem">
        <pc:chgData name="Greg Roworth" userId="0bf80465-26b0-4c4f-961e-2c43416ae184" providerId="ADAL" clId="{81FB30E4-E3BA-432D-9F3D-5275833D4A00}" dt="2025-02-17T12:57:16.933" v="257"/>
        <pc:sldMkLst>
          <pc:docMk/>
          <pc:sldMk cId="3255237754" sldId="390"/>
        </pc:sldMkLst>
      </pc:sldChg>
      <pc:sldChg chg="addSp delSp modSp mod modAnim delDesignElem modNotesTx">
        <pc:chgData name="Greg Roworth" userId="0bf80465-26b0-4c4f-961e-2c43416ae184" providerId="ADAL" clId="{81FB30E4-E3BA-432D-9F3D-5275833D4A00}" dt="2025-02-18T14:57:38.709" v="9538" actId="1076"/>
        <pc:sldMkLst>
          <pc:docMk/>
          <pc:sldMk cId="2457089259" sldId="391"/>
        </pc:sldMkLst>
      </pc:sldChg>
      <pc:sldChg chg="addSp delSp modSp mod modAnim delDesignElem modNotesTx">
        <pc:chgData name="Greg Roworth" userId="0bf80465-26b0-4c4f-961e-2c43416ae184" providerId="ADAL" clId="{81FB30E4-E3BA-432D-9F3D-5275833D4A00}" dt="2025-02-18T15:15:04.753" v="10029" actId="6549"/>
        <pc:sldMkLst>
          <pc:docMk/>
          <pc:sldMk cId="2640319636" sldId="392"/>
        </pc:sldMkLst>
      </pc:sldChg>
      <pc:sldChg chg="addSp delSp delDesignElem">
        <pc:chgData name="Greg Roworth" userId="0bf80465-26b0-4c4f-961e-2c43416ae184" providerId="ADAL" clId="{81FB30E4-E3BA-432D-9F3D-5275833D4A00}" dt="2025-02-17T12:57:16.933" v="257"/>
        <pc:sldMkLst>
          <pc:docMk/>
          <pc:sldMk cId="1226097143" sldId="393"/>
        </pc:sldMkLst>
      </pc:sldChg>
      <pc:sldChg chg="addSp delSp modSp mod delDesignElem modNotesTx">
        <pc:chgData name="Greg Roworth" userId="0bf80465-26b0-4c4f-961e-2c43416ae184" providerId="ADAL" clId="{81FB30E4-E3BA-432D-9F3D-5275833D4A00}" dt="2025-02-18T15:28:23.215" v="10349"/>
        <pc:sldMkLst>
          <pc:docMk/>
          <pc:sldMk cId="1921952025" sldId="394"/>
        </pc:sldMkLst>
      </pc:sldChg>
      <pc:sldChg chg="addSp delSp modSp mod ord delDesignElem modNotesTx">
        <pc:chgData name="Greg Roworth" userId="0bf80465-26b0-4c4f-961e-2c43416ae184" providerId="ADAL" clId="{81FB30E4-E3BA-432D-9F3D-5275833D4A00}" dt="2025-02-18T15:09:36.055" v="9777" actId="27636"/>
        <pc:sldMkLst>
          <pc:docMk/>
          <pc:sldMk cId="3607102932" sldId="395"/>
        </pc:sldMkLst>
      </pc:sldChg>
      <pc:sldChg chg="addSp delSp delDesignElem">
        <pc:chgData name="Greg Roworth" userId="0bf80465-26b0-4c4f-961e-2c43416ae184" providerId="ADAL" clId="{81FB30E4-E3BA-432D-9F3D-5275833D4A00}" dt="2025-02-17T12:57:16.933" v="257"/>
        <pc:sldMkLst>
          <pc:docMk/>
          <pc:sldMk cId="3740962214" sldId="396"/>
        </pc:sldMkLst>
      </pc:sldChg>
      <pc:sldChg chg="addSp delSp delDesignElem">
        <pc:chgData name="Greg Roworth" userId="0bf80465-26b0-4c4f-961e-2c43416ae184" providerId="ADAL" clId="{81FB30E4-E3BA-432D-9F3D-5275833D4A00}" dt="2025-02-17T12:57:16.933" v="257"/>
        <pc:sldMkLst>
          <pc:docMk/>
          <pc:sldMk cId="4147578758" sldId="397"/>
        </pc:sldMkLst>
      </pc:sldChg>
      <pc:sldChg chg="addSp delSp delDesignElem">
        <pc:chgData name="Greg Roworth" userId="0bf80465-26b0-4c4f-961e-2c43416ae184" providerId="ADAL" clId="{81FB30E4-E3BA-432D-9F3D-5275833D4A00}" dt="2025-02-17T12:57:16.933" v="257"/>
        <pc:sldMkLst>
          <pc:docMk/>
          <pc:sldMk cId="3310020176" sldId="398"/>
        </pc:sldMkLst>
      </pc:sldChg>
      <pc:sldChg chg="addSp delSp delDesignElem">
        <pc:chgData name="Greg Roworth" userId="0bf80465-26b0-4c4f-961e-2c43416ae184" providerId="ADAL" clId="{81FB30E4-E3BA-432D-9F3D-5275833D4A00}" dt="2025-02-17T12:57:16.933" v="257"/>
        <pc:sldMkLst>
          <pc:docMk/>
          <pc:sldMk cId="3192111932" sldId="400"/>
        </pc:sldMkLst>
      </pc:sldChg>
      <pc:sldChg chg="addSp delSp delDesignElem">
        <pc:chgData name="Greg Roworth" userId="0bf80465-26b0-4c4f-961e-2c43416ae184" providerId="ADAL" clId="{81FB30E4-E3BA-432D-9F3D-5275833D4A00}" dt="2025-02-17T12:57:16.933" v="257"/>
        <pc:sldMkLst>
          <pc:docMk/>
          <pc:sldMk cId="447120018" sldId="401"/>
        </pc:sldMkLst>
      </pc:sldChg>
      <pc:sldChg chg="addSp delSp modSp delDesignElem modNotesTx">
        <pc:chgData name="Greg Roworth" userId="0bf80465-26b0-4c4f-961e-2c43416ae184" providerId="ADAL" clId="{81FB30E4-E3BA-432D-9F3D-5275833D4A00}" dt="2025-02-18T15:36:41.553" v="11102" actId="20577"/>
        <pc:sldMkLst>
          <pc:docMk/>
          <pc:sldMk cId="2548609332" sldId="403"/>
        </pc:sldMkLst>
      </pc:sldChg>
      <pc:sldChg chg="del delDesignElem">
        <pc:chgData name="Greg Roworth" userId="0bf80465-26b0-4c4f-961e-2c43416ae184" providerId="ADAL" clId="{81FB30E4-E3BA-432D-9F3D-5275833D4A00}" dt="2025-02-18T07:30:01.818" v="4406" actId="2696"/>
        <pc:sldMkLst>
          <pc:docMk/>
          <pc:sldMk cId="882928219" sldId="405"/>
        </pc:sldMkLst>
      </pc:sldChg>
      <pc:sldChg chg="modNotesTx">
        <pc:chgData name="Greg Roworth" userId="0bf80465-26b0-4c4f-961e-2c43416ae184" providerId="ADAL" clId="{81FB30E4-E3BA-432D-9F3D-5275833D4A00}" dt="2025-02-18T07:48:57.326" v="5707" actId="313"/>
        <pc:sldMkLst>
          <pc:docMk/>
          <pc:sldMk cId="2080406121" sldId="405"/>
        </pc:sldMkLst>
      </pc:sldChg>
      <pc:sldChg chg="addSp delSp del delDesignElem modNotesTx">
        <pc:chgData name="Greg Roworth" userId="0bf80465-26b0-4c4f-961e-2c43416ae184" providerId="ADAL" clId="{81FB30E4-E3BA-432D-9F3D-5275833D4A00}" dt="2025-02-18T07:16:24.945" v="4203" actId="2696"/>
        <pc:sldMkLst>
          <pc:docMk/>
          <pc:sldMk cId="2857732642" sldId="405"/>
        </pc:sldMkLst>
      </pc:sldChg>
      <pc:sldChg chg="addSp delSp del delDesignElem">
        <pc:chgData name="Greg Roworth" userId="0bf80465-26b0-4c4f-961e-2c43416ae184" providerId="ADAL" clId="{81FB30E4-E3BA-432D-9F3D-5275833D4A00}" dt="2025-02-18T10:13:12.432" v="7082" actId="47"/>
        <pc:sldMkLst>
          <pc:docMk/>
          <pc:sldMk cId="30705443" sldId="406"/>
        </pc:sldMkLst>
      </pc:sldChg>
      <pc:sldChg chg="addSp delSp delDesignElem modNotesTx">
        <pc:chgData name="Greg Roworth" userId="0bf80465-26b0-4c4f-961e-2c43416ae184" providerId="ADAL" clId="{81FB30E4-E3BA-432D-9F3D-5275833D4A00}" dt="2025-02-17T12:57:16.933" v="257"/>
        <pc:sldMkLst>
          <pc:docMk/>
          <pc:sldMk cId="1657893228" sldId="407"/>
        </pc:sldMkLst>
      </pc:sldChg>
      <pc:sldChg chg="addSp delSp modSp mod delDesignElem">
        <pc:chgData name="Greg Roworth" userId="0bf80465-26b0-4c4f-961e-2c43416ae184" providerId="ADAL" clId="{81FB30E4-E3BA-432D-9F3D-5275833D4A00}" dt="2025-02-18T15:42:04.588" v="11204" actId="5793"/>
        <pc:sldMkLst>
          <pc:docMk/>
          <pc:sldMk cId="2193605359" sldId="409"/>
        </pc:sldMkLst>
      </pc:sldChg>
      <pc:sldChg chg="addSp delSp delDesignElem">
        <pc:chgData name="Greg Roworth" userId="0bf80465-26b0-4c4f-961e-2c43416ae184" providerId="ADAL" clId="{81FB30E4-E3BA-432D-9F3D-5275833D4A00}" dt="2025-02-17T12:57:16.933" v="257"/>
        <pc:sldMkLst>
          <pc:docMk/>
          <pc:sldMk cId="2695052706" sldId="410"/>
        </pc:sldMkLst>
      </pc:sldChg>
      <pc:sldChg chg="modNotesTx">
        <pc:chgData name="Greg Roworth" userId="0bf80465-26b0-4c4f-961e-2c43416ae184" providerId="ADAL" clId="{81FB30E4-E3BA-432D-9F3D-5275833D4A00}" dt="2025-02-18T15:33:28.263" v="10697"/>
        <pc:sldMkLst>
          <pc:docMk/>
          <pc:sldMk cId="4250330099" sldId="411"/>
        </pc:sldMkLst>
      </pc:sldChg>
      <pc:sldChg chg="addSp delSp ord delDesignElem modNotesTx">
        <pc:chgData name="Greg Roworth" userId="0bf80465-26b0-4c4f-961e-2c43416ae184" providerId="ADAL" clId="{81FB30E4-E3BA-432D-9F3D-5275833D4A00}" dt="2025-02-18T09:59:42.960" v="7068" actId="20577"/>
        <pc:sldMkLst>
          <pc:docMk/>
          <pc:sldMk cId="2641759188" sldId="412"/>
        </pc:sldMkLst>
      </pc:sldChg>
      <pc:sldChg chg="modSp">
        <pc:chgData name="Greg Roworth" userId="0bf80465-26b0-4c4f-961e-2c43416ae184" providerId="ADAL" clId="{81FB30E4-E3BA-432D-9F3D-5275833D4A00}" dt="2025-02-17T12:57:16.933" v="257"/>
        <pc:sldMkLst>
          <pc:docMk/>
          <pc:sldMk cId="1401045072" sldId="414"/>
        </pc:sldMkLst>
      </pc:sldChg>
      <pc:sldChg chg="addSp delSp delDesignElem">
        <pc:chgData name="Greg Roworth" userId="0bf80465-26b0-4c4f-961e-2c43416ae184" providerId="ADAL" clId="{81FB30E4-E3BA-432D-9F3D-5275833D4A00}" dt="2025-02-17T12:57:16.933" v="257"/>
        <pc:sldMkLst>
          <pc:docMk/>
          <pc:sldMk cId="3861930749" sldId="415"/>
        </pc:sldMkLst>
      </pc:sldChg>
      <pc:sldChg chg="delSp modSp mod">
        <pc:chgData name="Greg Roworth" userId="0bf80465-26b0-4c4f-961e-2c43416ae184" providerId="ADAL" clId="{81FB30E4-E3BA-432D-9F3D-5275833D4A00}" dt="2025-02-18T00:30:11.355" v="2767" actId="478"/>
        <pc:sldMkLst>
          <pc:docMk/>
          <pc:sldMk cId="151504182" sldId="416"/>
        </pc:sldMkLst>
      </pc:sldChg>
      <pc:sldChg chg="addSp delSp delDesignElem">
        <pc:chgData name="Greg Roworth" userId="0bf80465-26b0-4c4f-961e-2c43416ae184" providerId="ADAL" clId="{81FB30E4-E3BA-432D-9F3D-5275833D4A00}" dt="2025-02-17T12:57:16.933" v="257"/>
        <pc:sldMkLst>
          <pc:docMk/>
          <pc:sldMk cId="3283110747" sldId="417"/>
        </pc:sldMkLst>
      </pc:sldChg>
      <pc:sldChg chg="addSp delSp modSp mod delDesignElem">
        <pc:chgData name="Greg Roworth" userId="0bf80465-26b0-4c4f-961e-2c43416ae184" providerId="ADAL" clId="{81FB30E4-E3BA-432D-9F3D-5275833D4A00}" dt="2025-02-18T15:37:09.536" v="11134" actId="20577"/>
        <pc:sldMkLst>
          <pc:docMk/>
          <pc:sldMk cId="2834480337" sldId="418"/>
        </pc:sldMkLst>
      </pc:sldChg>
      <pc:sldChg chg="modSp del">
        <pc:chgData name="Greg Roworth" userId="0bf80465-26b0-4c4f-961e-2c43416ae184" providerId="ADAL" clId="{81FB30E4-E3BA-432D-9F3D-5275833D4A00}" dt="2025-02-18T10:13:13.663" v="7083" actId="47"/>
        <pc:sldMkLst>
          <pc:docMk/>
          <pc:sldMk cId="1494349811" sldId="421"/>
        </pc:sldMkLst>
      </pc:sldChg>
      <pc:sldChg chg="modSp">
        <pc:chgData name="Greg Roworth" userId="0bf80465-26b0-4c4f-961e-2c43416ae184" providerId="ADAL" clId="{81FB30E4-E3BA-432D-9F3D-5275833D4A00}" dt="2025-02-17T12:57:16.933" v="257"/>
        <pc:sldMkLst>
          <pc:docMk/>
          <pc:sldMk cId="655955609" sldId="429"/>
        </pc:sldMkLst>
      </pc:sldChg>
      <pc:sldChg chg="addSp delSp delDesignElem">
        <pc:chgData name="Greg Roworth" userId="0bf80465-26b0-4c4f-961e-2c43416ae184" providerId="ADAL" clId="{81FB30E4-E3BA-432D-9F3D-5275833D4A00}" dt="2025-02-17T12:57:16.933" v="257"/>
        <pc:sldMkLst>
          <pc:docMk/>
          <pc:sldMk cId="3471986486" sldId="440"/>
        </pc:sldMkLst>
      </pc:sldChg>
      <pc:sldChg chg="addSp delSp del delDesignElem">
        <pc:chgData name="Greg Roworth" userId="0bf80465-26b0-4c4f-961e-2c43416ae184" providerId="ADAL" clId="{81FB30E4-E3BA-432D-9F3D-5275833D4A00}" dt="2025-02-18T10:13:15.079" v="7084" actId="47"/>
        <pc:sldMkLst>
          <pc:docMk/>
          <pc:sldMk cId="4075618263" sldId="442"/>
        </pc:sldMkLst>
      </pc:sldChg>
      <pc:sldChg chg="modSp new del mod ord modNotesTx">
        <pc:chgData name="Greg Roworth" userId="0bf80465-26b0-4c4f-961e-2c43416ae184" providerId="ADAL" clId="{81FB30E4-E3BA-432D-9F3D-5275833D4A00}" dt="2025-02-18T06:16:56.377" v="3363" actId="2696"/>
        <pc:sldMkLst>
          <pc:docMk/>
          <pc:sldMk cId="3271186465" sldId="443"/>
        </pc:sldMkLst>
      </pc:sldChg>
      <pc:sldChg chg="modSp new del mod modNotesTx">
        <pc:chgData name="Greg Roworth" userId="0bf80465-26b0-4c4f-961e-2c43416ae184" providerId="ADAL" clId="{81FB30E4-E3BA-432D-9F3D-5275833D4A00}" dt="2025-02-18T07:12:35.660" v="4200" actId="47"/>
        <pc:sldMkLst>
          <pc:docMk/>
          <pc:sldMk cId="32160714" sldId="444"/>
        </pc:sldMkLst>
      </pc:sldChg>
      <pc:sldChg chg="addSp modSp new del mod modNotesTx">
        <pc:chgData name="Greg Roworth" userId="0bf80465-26b0-4c4f-961e-2c43416ae184" providerId="ADAL" clId="{81FB30E4-E3BA-432D-9F3D-5275833D4A00}" dt="2025-02-18T12:42:34.979" v="8165" actId="47"/>
        <pc:sldMkLst>
          <pc:docMk/>
          <pc:sldMk cId="2025949365" sldId="445"/>
        </pc:sldMkLst>
      </pc:sldChg>
      <pc:sldChg chg="modSp new del mod modNotesTx">
        <pc:chgData name="Greg Roworth" userId="0bf80465-26b0-4c4f-961e-2c43416ae184" providerId="ADAL" clId="{81FB30E4-E3BA-432D-9F3D-5275833D4A00}" dt="2025-02-18T07:24:32.547" v="4267" actId="2696"/>
        <pc:sldMkLst>
          <pc:docMk/>
          <pc:sldMk cId="1522183559" sldId="446"/>
        </pc:sldMkLst>
      </pc:sldChg>
      <pc:sldChg chg="new del">
        <pc:chgData name="Greg Roworth" userId="0bf80465-26b0-4c4f-961e-2c43416ae184" providerId="ADAL" clId="{81FB30E4-E3BA-432D-9F3D-5275833D4A00}" dt="2025-02-17T13:41:47.196" v="1970" actId="47"/>
        <pc:sldMkLst>
          <pc:docMk/>
          <pc:sldMk cId="1740403369" sldId="446"/>
        </pc:sldMkLst>
      </pc:sldChg>
      <pc:sldChg chg="addSp modSp new mod modNotesTx">
        <pc:chgData name="Greg Roworth" userId="0bf80465-26b0-4c4f-961e-2c43416ae184" providerId="ADAL" clId="{81FB30E4-E3BA-432D-9F3D-5275833D4A00}" dt="2025-02-18T11:34:11.933" v="8123" actId="403"/>
        <pc:sldMkLst>
          <pc:docMk/>
          <pc:sldMk cId="2885195326" sldId="447"/>
        </pc:sldMkLst>
      </pc:sldChg>
      <pc:sldChg chg="addSp delSp modSp new mod setBg modNotesTx">
        <pc:chgData name="Greg Roworth" userId="0bf80465-26b0-4c4f-961e-2c43416ae184" providerId="ADAL" clId="{81FB30E4-E3BA-432D-9F3D-5275833D4A00}" dt="2025-02-18T11:33:59.109" v="8120" actId="122"/>
        <pc:sldMkLst>
          <pc:docMk/>
          <pc:sldMk cId="1571585444" sldId="448"/>
        </pc:sldMkLst>
      </pc:sldChg>
      <pc:sldChg chg="addSp delSp modSp new mod setBg modNotesTx">
        <pc:chgData name="Greg Roworth" userId="0bf80465-26b0-4c4f-961e-2c43416ae184" providerId="ADAL" clId="{81FB30E4-E3BA-432D-9F3D-5275833D4A00}" dt="2025-02-18T11:34:04.366" v="8121" actId="403"/>
        <pc:sldMkLst>
          <pc:docMk/>
          <pc:sldMk cId="851089620" sldId="449"/>
        </pc:sldMkLst>
      </pc:sldChg>
      <pc:sldChg chg="modSp new del mod ord">
        <pc:chgData name="Greg Roworth" userId="0bf80465-26b0-4c4f-961e-2c43416ae184" providerId="ADAL" clId="{81FB30E4-E3BA-432D-9F3D-5275833D4A00}" dt="2025-02-18T14:36:09.019" v="8809" actId="2696"/>
        <pc:sldMkLst>
          <pc:docMk/>
          <pc:sldMk cId="2865856571" sldId="450"/>
        </pc:sldMkLst>
      </pc:sldChg>
      <pc:sldChg chg="addSp modSp mod setBg addAnim delDesignElem modNotesTx">
        <pc:chgData name="Greg Roworth" userId="0bf80465-26b0-4c4f-961e-2c43416ae184" providerId="ADAL" clId="{81FB30E4-E3BA-432D-9F3D-5275833D4A00}" dt="2025-02-18T14:58:05.101" v="9540"/>
        <pc:sldMkLst>
          <pc:docMk/>
          <pc:sldMk cId="983548222" sldId="451"/>
        </pc:sldMkLst>
      </pc:sldChg>
      <pc:sldChg chg="addSp delSp modSp new del mod setBg">
        <pc:chgData name="Greg Roworth" userId="0bf80465-26b0-4c4f-961e-2c43416ae184" providerId="ADAL" clId="{81FB30E4-E3BA-432D-9F3D-5275833D4A00}" dt="2025-02-18T14:37:20.151" v="8810" actId="2696"/>
        <pc:sldMkLst>
          <pc:docMk/>
          <pc:sldMk cId="3448919314" sldId="451"/>
        </pc:sldMkLst>
      </pc:sldChg>
      <pc:sldChg chg="addSp delSp modSp new mod setBg modNotesTx">
        <pc:chgData name="Greg Roworth" userId="0bf80465-26b0-4c4f-961e-2c43416ae184" providerId="ADAL" clId="{81FB30E4-E3BA-432D-9F3D-5275833D4A00}" dt="2025-02-18T09:49:34.897" v="6737" actId="26606"/>
        <pc:sldMkLst>
          <pc:docMk/>
          <pc:sldMk cId="1748218128" sldId="452"/>
        </pc:sldMkLst>
      </pc:sldChg>
      <pc:sldChg chg="modSp new del mod">
        <pc:chgData name="Greg Roworth" userId="0bf80465-26b0-4c4f-961e-2c43416ae184" providerId="ADAL" clId="{81FB30E4-E3BA-432D-9F3D-5275833D4A00}" dt="2025-02-17T14:32:45.603" v="2747" actId="2696"/>
        <pc:sldMkLst>
          <pc:docMk/>
          <pc:sldMk cId="1023112641" sldId="453"/>
        </pc:sldMkLst>
      </pc:sldChg>
      <pc:sldChg chg="modNotesTx">
        <pc:chgData name="Greg Roworth" userId="0bf80465-26b0-4c4f-961e-2c43416ae184" providerId="ADAL" clId="{81FB30E4-E3BA-432D-9F3D-5275833D4A00}" dt="2025-02-18T09:58:35.159" v="7035" actId="20577"/>
        <pc:sldMkLst>
          <pc:docMk/>
          <pc:sldMk cId="3399301549" sldId="453"/>
        </pc:sldMkLst>
      </pc:sldChg>
      <pc:sldChg chg="addSp delSp modSp add del mod setBg modNotesTx">
        <pc:chgData name="Greg Roworth" userId="0bf80465-26b0-4c4f-961e-2c43416ae184" providerId="ADAL" clId="{81FB30E4-E3BA-432D-9F3D-5275833D4A00}" dt="2025-02-18T09:36:58.065" v="6654" actId="2696"/>
        <pc:sldMkLst>
          <pc:docMk/>
          <pc:sldMk cId="4120452011" sldId="453"/>
        </pc:sldMkLst>
      </pc:sldChg>
      <pc:sldChg chg="addSp delSp modSp new del mod modNotesTx">
        <pc:chgData name="Greg Roworth" userId="0bf80465-26b0-4c4f-961e-2c43416ae184" providerId="ADAL" clId="{81FB30E4-E3BA-432D-9F3D-5275833D4A00}" dt="2025-02-18T09:36:58.065" v="6654" actId="2696"/>
        <pc:sldMkLst>
          <pc:docMk/>
          <pc:sldMk cId="108502061" sldId="454"/>
        </pc:sldMkLst>
      </pc:sldChg>
      <pc:sldChg chg="addSp delSp modSp mod modNotesTx">
        <pc:chgData name="Greg Roworth" userId="0bf80465-26b0-4c4f-961e-2c43416ae184" providerId="ADAL" clId="{81FB30E4-E3BA-432D-9F3D-5275833D4A00}" dt="2025-02-18T11:04:11.015" v="7280" actId="20577"/>
        <pc:sldMkLst>
          <pc:docMk/>
          <pc:sldMk cId="1631169593" sldId="454"/>
        </pc:sldMkLst>
      </pc:sldChg>
      <pc:sldChg chg="addSp delSp modSp mod modNotesTx">
        <pc:chgData name="Greg Roworth" userId="0bf80465-26b0-4c4f-961e-2c43416ae184" providerId="ADAL" clId="{81FB30E4-E3BA-432D-9F3D-5275833D4A00}" dt="2025-02-18T11:09:00.050" v="7552" actId="20577"/>
        <pc:sldMkLst>
          <pc:docMk/>
          <pc:sldMk cId="341110129" sldId="455"/>
        </pc:sldMkLst>
      </pc:sldChg>
      <pc:sldChg chg="addSp delSp modSp new del mod modNotesTx">
        <pc:chgData name="Greg Roworth" userId="0bf80465-26b0-4c4f-961e-2c43416ae184" providerId="ADAL" clId="{81FB30E4-E3BA-432D-9F3D-5275833D4A00}" dt="2025-02-18T09:36:58.065" v="6654" actId="2696"/>
        <pc:sldMkLst>
          <pc:docMk/>
          <pc:sldMk cId="3488935960" sldId="455"/>
        </pc:sldMkLst>
      </pc:sldChg>
      <pc:sldChg chg="modSp new del mod modNotesTx">
        <pc:chgData name="Greg Roworth" userId="0bf80465-26b0-4c4f-961e-2c43416ae184" providerId="ADAL" clId="{81FB30E4-E3BA-432D-9F3D-5275833D4A00}" dt="2025-02-18T08:18:39.574" v="6592" actId="47"/>
        <pc:sldMkLst>
          <pc:docMk/>
          <pc:sldMk cId="1354220409" sldId="456"/>
        </pc:sldMkLst>
      </pc:sldChg>
      <pc:sldChg chg="modSp new del mod">
        <pc:chgData name="Greg Roworth" userId="0bf80465-26b0-4c4f-961e-2c43416ae184" providerId="ADAL" clId="{81FB30E4-E3BA-432D-9F3D-5275833D4A00}" dt="2025-02-18T14:39:17.208" v="8857" actId="47"/>
        <pc:sldMkLst>
          <pc:docMk/>
          <pc:sldMk cId="2101726185" sldId="457"/>
        </pc:sldMkLst>
      </pc:sldChg>
      <pc:sldChg chg="addSp modSp new mod ord setBg modNotesTx">
        <pc:chgData name="Greg Roworth" userId="0bf80465-26b0-4c4f-961e-2c43416ae184" providerId="ADAL" clId="{81FB30E4-E3BA-432D-9F3D-5275833D4A00}" dt="2025-02-18T07:08:19.988" v="4116" actId="27636"/>
        <pc:sldMkLst>
          <pc:docMk/>
          <pc:sldMk cId="2823402076" sldId="458"/>
        </pc:sldMkLst>
      </pc:sldChg>
      <pc:sldChg chg="addSp modSp new mod setBg modNotesTx">
        <pc:chgData name="Greg Roworth" userId="0bf80465-26b0-4c4f-961e-2c43416ae184" providerId="ADAL" clId="{81FB30E4-E3BA-432D-9F3D-5275833D4A00}" dt="2025-02-18T15:40:33.294" v="11202" actId="26606"/>
        <pc:sldMkLst>
          <pc:docMk/>
          <pc:sldMk cId="367155327" sldId="459"/>
        </pc:sldMkLst>
      </pc:sldChg>
      <pc:sldChg chg="addSp delSp modSp new mod modNotesTx">
        <pc:chgData name="Greg Roworth" userId="0bf80465-26b0-4c4f-961e-2c43416ae184" providerId="ADAL" clId="{81FB30E4-E3BA-432D-9F3D-5275833D4A00}" dt="2025-02-18T14:34:45.633" v="8808" actId="20577"/>
        <pc:sldMkLst>
          <pc:docMk/>
          <pc:sldMk cId="1444926369" sldId="460"/>
        </pc:sldMkLst>
      </pc:sldChg>
      <pc:sldChg chg="new del">
        <pc:chgData name="Greg Roworth" userId="0bf80465-26b0-4c4f-961e-2c43416ae184" providerId="ADAL" clId="{81FB30E4-E3BA-432D-9F3D-5275833D4A00}" dt="2025-02-18T07:06:22.090" v="4098" actId="47"/>
        <pc:sldMkLst>
          <pc:docMk/>
          <pc:sldMk cId="3151414052" sldId="460"/>
        </pc:sldMkLst>
      </pc:sldChg>
      <pc:sldChg chg="modSp new del mod">
        <pc:chgData name="Greg Roworth" userId="0bf80465-26b0-4c4f-961e-2c43416ae184" providerId="ADAL" clId="{81FB30E4-E3BA-432D-9F3D-5275833D4A00}" dt="2025-02-18T14:11:59.306" v="8183" actId="47"/>
        <pc:sldMkLst>
          <pc:docMk/>
          <pc:sldMk cId="2188810249" sldId="461"/>
        </pc:sldMkLst>
      </pc:sldChg>
      <pc:sldChg chg="modSp new del mod">
        <pc:chgData name="Greg Roworth" userId="0bf80465-26b0-4c4f-961e-2c43416ae184" providerId="ADAL" clId="{81FB30E4-E3BA-432D-9F3D-5275833D4A00}" dt="2025-02-18T08:11:16.424" v="6291" actId="47"/>
        <pc:sldMkLst>
          <pc:docMk/>
          <pc:sldMk cId="2199147298" sldId="462"/>
        </pc:sldMkLst>
      </pc:sldChg>
      <pc:sldChg chg="new del">
        <pc:chgData name="Greg Roworth" userId="0bf80465-26b0-4c4f-961e-2c43416ae184" providerId="ADAL" clId="{81FB30E4-E3BA-432D-9F3D-5275833D4A00}" dt="2025-02-18T08:09:53.826" v="6205" actId="47"/>
        <pc:sldMkLst>
          <pc:docMk/>
          <pc:sldMk cId="2904425755" sldId="462"/>
        </pc:sldMkLst>
      </pc:sldChg>
      <pc:sldChg chg="modSp mod ord delDesignElem">
        <pc:chgData name="Greg Roworth" userId="0bf80465-26b0-4c4f-961e-2c43416ae184" providerId="ADAL" clId="{81FB30E4-E3BA-432D-9F3D-5275833D4A00}" dt="2025-02-18T14:38:36.896" v="8856"/>
        <pc:sldMkLst>
          <pc:docMk/>
          <pc:sldMk cId="3368429337" sldId="462"/>
        </pc:sldMkLst>
      </pc:sldChg>
      <pc:sldChg chg="addSp modSp new mod setBg modNotesTx">
        <pc:chgData name="Greg Roworth" userId="0bf80465-26b0-4c4f-961e-2c43416ae184" providerId="ADAL" clId="{81FB30E4-E3BA-432D-9F3D-5275833D4A00}" dt="2025-02-18T09:49:55.555" v="6741" actId="26606"/>
        <pc:sldMkLst>
          <pc:docMk/>
          <pc:sldMk cId="1983481027" sldId="463"/>
        </pc:sldMkLst>
      </pc:sldChg>
      <pc:sldChg chg="addSp modSp new mod setBg modNotesTx">
        <pc:chgData name="Greg Roworth" userId="0bf80465-26b0-4c4f-961e-2c43416ae184" providerId="ADAL" clId="{81FB30E4-E3BA-432D-9F3D-5275833D4A00}" dt="2025-02-18T09:50:35.751" v="6745" actId="26606"/>
        <pc:sldMkLst>
          <pc:docMk/>
          <pc:sldMk cId="4120917763" sldId="464"/>
        </pc:sldMkLst>
      </pc:sldChg>
      <pc:sldChg chg="addSp delSp modSp new del mod">
        <pc:chgData name="Greg Roworth" userId="0bf80465-26b0-4c4f-961e-2c43416ae184" providerId="ADAL" clId="{81FB30E4-E3BA-432D-9F3D-5275833D4A00}" dt="2025-02-18T12:37:39.877" v="8147" actId="47"/>
        <pc:sldMkLst>
          <pc:docMk/>
          <pc:sldMk cId="22629511" sldId="465"/>
        </pc:sldMkLst>
      </pc:sldChg>
      <pc:sldChg chg="new del">
        <pc:chgData name="Greg Roworth" userId="0bf80465-26b0-4c4f-961e-2c43416ae184" providerId="ADAL" clId="{81FB30E4-E3BA-432D-9F3D-5275833D4A00}" dt="2025-02-18T09:52:04.036" v="6746" actId="2696"/>
        <pc:sldMkLst>
          <pc:docMk/>
          <pc:sldMk cId="1819701311" sldId="465"/>
        </pc:sldMkLst>
      </pc:sldChg>
      <pc:sldChg chg="modNotesTx">
        <pc:chgData name="Greg Roworth" userId="0bf80465-26b0-4c4f-961e-2c43416ae184" providerId="ADAL" clId="{81FB30E4-E3BA-432D-9F3D-5275833D4A00}" dt="2025-02-18T14:30:34.396" v="8683" actId="20577"/>
        <pc:sldMkLst>
          <pc:docMk/>
          <pc:sldMk cId="1955770909" sldId="465"/>
        </pc:sldMkLst>
      </pc:sldChg>
      <pc:sldChg chg="addSp delSp new del mod">
        <pc:chgData name="Greg Roworth" userId="0bf80465-26b0-4c4f-961e-2c43416ae184" providerId="ADAL" clId="{81FB30E4-E3BA-432D-9F3D-5275833D4A00}" dt="2025-02-18T12:37:38.446" v="8146" actId="47"/>
        <pc:sldMkLst>
          <pc:docMk/>
          <pc:sldMk cId="802512694" sldId="466"/>
        </pc:sldMkLst>
      </pc:sldChg>
      <pc:sldChg chg="addSp delSp modSp new mod setBg">
        <pc:chgData name="Greg Roworth" userId="0bf80465-26b0-4c4f-961e-2c43416ae184" providerId="ADAL" clId="{81FB30E4-E3BA-432D-9F3D-5275833D4A00}" dt="2025-02-18T14:48:15.479" v="9240" actId="14100"/>
        <pc:sldMkLst>
          <pc:docMk/>
          <pc:sldMk cId="3471224222" sldId="466"/>
        </pc:sldMkLst>
      </pc:sldChg>
    </pc:docChg>
  </pc:docChgLst>
  <pc:docChgLst>
    <pc:chgData name="Greg Roworth" userId="0bf80465-26b0-4c4f-961e-2c43416ae184" providerId="ADAL" clId="{60471A1D-A92A-41AF-9B23-FE30498A61C1}"/>
    <pc:docChg chg="undo custSel addSld delSld modSld sldOrd">
      <pc:chgData name="Greg Roworth" userId="0bf80465-26b0-4c4f-961e-2c43416ae184" providerId="ADAL" clId="{60471A1D-A92A-41AF-9B23-FE30498A61C1}" dt="2025-06-22T15:20:58.474" v="770" actId="20577"/>
      <pc:docMkLst>
        <pc:docMk/>
      </pc:docMkLst>
      <pc:sldChg chg="modSp mod modNotesTx">
        <pc:chgData name="Greg Roworth" userId="0bf80465-26b0-4c4f-961e-2c43416ae184" providerId="ADAL" clId="{60471A1D-A92A-41AF-9B23-FE30498A61C1}" dt="2025-06-22T15:14:22.102" v="745" actId="20577"/>
        <pc:sldMkLst>
          <pc:docMk/>
          <pc:sldMk cId="0" sldId="256"/>
        </pc:sldMkLst>
        <pc:spChg chg="mod">
          <ac:chgData name="Greg Roworth" userId="0bf80465-26b0-4c4f-961e-2c43416ae184" providerId="ADAL" clId="{60471A1D-A92A-41AF-9B23-FE30498A61C1}" dt="2025-06-22T15:08:21.032" v="707" actId="403"/>
          <ac:spMkLst>
            <pc:docMk/>
            <pc:sldMk cId="0" sldId="256"/>
            <ac:spMk id="10" creationId="{00000000-0000-0000-0000-000000000000}"/>
          </ac:spMkLst>
        </pc:spChg>
        <pc:spChg chg="mod">
          <ac:chgData name="Greg Roworth" userId="0bf80465-26b0-4c4f-961e-2c43416ae184" providerId="ADAL" clId="{60471A1D-A92A-41AF-9B23-FE30498A61C1}" dt="2025-06-22T15:08:18.192" v="705" actId="404"/>
          <ac:spMkLst>
            <pc:docMk/>
            <pc:sldMk cId="0" sldId="256"/>
            <ac:spMk id="13" creationId="{00000000-0000-0000-0000-000000000000}"/>
          </ac:spMkLst>
        </pc:spChg>
      </pc:sldChg>
      <pc:sldChg chg="del">
        <pc:chgData name="Greg Roworth" userId="0bf80465-26b0-4c4f-961e-2c43416ae184" providerId="ADAL" clId="{60471A1D-A92A-41AF-9B23-FE30498A61C1}" dt="2025-06-22T13:42:22.040" v="2" actId="47"/>
        <pc:sldMkLst>
          <pc:docMk/>
          <pc:sldMk cId="0" sldId="257"/>
        </pc:sldMkLst>
      </pc:sldChg>
      <pc:sldChg chg="addSp delSp modSp mod ord modNotesTx">
        <pc:chgData name="Greg Roworth" userId="0bf80465-26b0-4c4f-961e-2c43416ae184" providerId="ADAL" clId="{60471A1D-A92A-41AF-9B23-FE30498A61C1}" dt="2025-06-22T15:13:17.412" v="738" actId="20577"/>
        <pc:sldMkLst>
          <pc:docMk/>
          <pc:sldMk cId="0" sldId="259"/>
        </pc:sldMkLst>
        <pc:spChg chg="mod">
          <ac:chgData name="Greg Roworth" userId="0bf80465-26b0-4c4f-961e-2c43416ae184" providerId="ADAL" clId="{60471A1D-A92A-41AF-9B23-FE30498A61C1}" dt="2025-06-22T15:12:04.964" v="723" actId="26606"/>
          <ac:spMkLst>
            <pc:docMk/>
            <pc:sldMk cId="0" sldId="259"/>
            <ac:spMk id="2" creationId="{00000000-0000-0000-0000-000000000000}"/>
          </ac:spMkLst>
        </pc:spChg>
        <pc:spChg chg="mod">
          <ac:chgData name="Greg Roworth" userId="0bf80465-26b0-4c4f-961e-2c43416ae184" providerId="ADAL" clId="{60471A1D-A92A-41AF-9B23-FE30498A61C1}" dt="2025-06-22T15:12:04.964" v="723" actId="26606"/>
          <ac:spMkLst>
            <pc:docMk/>
            <pc:sldMk cId="0" sldId="259"/>
            <ac:spMk id="3" creationId="{00000000-0000-0000-0000-000000000000}"/>
          </ac:spMkLst>
        </pc:spChg>
        <pc:spChg chg="del">
          <ac:chgData name="Greg Roworth" userId="0bf80465-26b0-4c4f-961e-2c43416ae184" providerId="ADAL" clId="{60471A1D-A92A-41AF-9B23-FE30498A61C1}" dt="2025-06-22T15:11:33.189" v="716" actId="26606"/>
          <ac:spMkLst>
            <pc:docMk/>
            <pc:sldMk cId="0" sldId="259"/>
            <ac:spMk id="25" creationId="{04812C46-200A-4DEB-A05E-3ED6C68C2387}"/>
          </ac:spMkLst>
        </pc:spChg>
        <pc:spChg chg="del">
          <ac:chgData name="Greg Roworth" userId="0bf80465-26b0-4c4f-961e-2c43416ae184" providerId="ADAL" clId="{60471A1D-A92A-41AF-9B23-FE30498A61C1}" dt="2025-06-22T15:11:33.189" v="716" actId="26606"/>
          <ac:spMkLst>
            <pc:docMk/>
            <pc:sldMk cId="0" sldId="259"/>
            <ac:spMk id="27" creationId="{D1EA859B-E555-4109-94F3-6700E046E008}"/>
          </ac:spMkLst>
        </pc:spChg>
        <pc:spChg chg="add del">
          <ac:chgData name="Greg Roworth" userId="0bf80465-26b0-4c4f-961e-2c43416ae184" providerId="ADAL" clId="{60471A1D-A92A-41AF-9B23-FE30498A61C1}" dt="2025-06-22T15:12:04.964" v="723" actId="26606"/>
          <ac:spMkLst>
            <pc:docMk/>
            <pc:sldMk cId="0" sldId="259"/>
            <ac:spMk id="32" creationId="{BF8BE9A2-8956-141B-BFE6-C607C93D8ACA}"/>
          </ac:spMkLst>
        </pc:spChg>
        <pc:spChg chg="add del">
          <ac:chgData name="Greg Roworth" userId="0bf80465-26b0-4c4f-961e-2c43416ae184" providerId="ADAL" clId="{60471A1D-A92A-41AF-9B23-FE30498A61C1}" dt="2025-06-22T15:12:04.960" v="722" actId="26606"/>
          <ac:spMkLst>
            <pc:docMk/>
            <pc:sldMk cId="0" sldId="259"/>
            <ac:spMk id="37" creationId="{92CC1E4F-F1F0-B945-BE50-C72A7103E8AC}"/>
          </ac:spMkLst>
        </pc:spChg>
        <pc:spChg chg="add">
          <ac:chgData name="Greg Roworth" userId="0bf80465-26b0-4c4f-961e-2c43416ae184" providerId="ADAL" clId="{60471A1D-A92A-41AF-9B23-FE30498A61C1}" dt="2025-06-22T15:12:04.964" v="723" actId="26606"/>
          <ac:spMkLst>
            <pc:docMk/>
            <pc:sldMk cId="0" sldId="259"/>
            <ac:spMk id="39" creationId="{C20CE451-818C-E63D-258B-234B6C543D34}"/>
          </ac:spMkLst>
        </pc:spChg>
        <pc:picChg chg="mod ord">
          <ac:chgData name="Greg Roworth" userId="0bf80465-26b0-4c4f-961e-2c43416ae184" providerId="ADAL" clId="{60471A1D-A92A-41AF-9B23-FE30498A61C1}" dt="2025-06-22T15:12:04.964" v="723" actId="26606"/>
          <ac:picMkLst>
            <pc:docMk/>
            <pc:sldMk cId="0" sldId="259"/>
            <ac:picMk id="5" creationId="{49B31F79-2891-3591-812E-FBC5FC7D38A7}"/>
          </ac:picMkLst>
        </pc:picChg>
      </pc:sldChg>
      <pc:sldChg chg="add del">
        <pc:chgData name="Greg Roworth" userId="0bf80465-26b0-4c4f-961e-2c43416ae184" providerId="ADAL" clId="{60471A1D-A92A-41AF-9B23-FE30498A61C1}" dt="2025-06-22T15:14:43.656" v="747" actId="47"/>
        <pc:sldMkLst>
          <pc:docMk/>
          <pc:sldMk cId="0" sldId="260"/>
        </pc:sldMkLst>
      </pc:sldChg>
      <pc:sldChg chg="addSp modSp add mod ord setBg">
        <pc:chgData name="Greg Roworth" userId="0bf80465-26b0-4c4f-961e-2c43416ae184" providerId="ADAL" clId="{60471A1D-A92A-41AF-9B23-FE30498A61C1}" dt="2025-06-22T14:51:29.245" v="644" actId="14100"/>
        <pc:sldMkLst>
          <pc:docMk/>
          <pc:sldMk cId="1791630776" sldId="261"/>
        </pc:sldMkLst>
        <pc:spChg chg="mod">
          <ac:chgData name="Greg Roworth" userId="0bf80465-26b0-4c4f-961e-2c43416ae184" providerId="ADAL" clId="{60471A1D-A92A-41AF-9B23-FE30498A61C1}" dt="2025-06-22T14:51:29.245" v="644" actId="14100"/>
          <ac:spMkLst>
            <pc:docMk/>
            <pc:sldMk cId="1791630776" sldId="261"/>
            <ac:spMk id="2" creationId="{728BC694-E871-3DD4-C530-D07499830F7D}"/>
          </ac:spMkLst>
        </pc:spChg>
        <pc:spChg chg="add">
          <ac:chgData name="Greg Roworth" userId="0bf80465-26b0-4c4f-961e-2c43416ae184" providerId="ADAL" clId="{60471A1D-A92A-41AF-9B23-FE30498A61C1}" dt="2025-06-22T14:43:53.699" v="375"/>
          <ac:spMkLst>
            <pc:docMk/>
            <pc:sldMk cId="1791630776" sldId="261"/>
            <ac:spMk id="3" creationId="{7B5E63E2-0E5E-B2A2-8663-6167D9574D38}"/>
          </ac:spMkLst>
        </pc:spChg>
        <pc:spChg chg="mod">
          <ac:chgData name="Greg Roworth" userId="0bf80465-26b0-4c4f-961e-2c43416ae184" providerId="ADAL" clId="{60471A1D-A92A-41AF-9B23-FE30498A61C1}" dt="2025-06-22T14:51:13.990" v="642" actId="1076"/>
          <ac:spMkLst>
            <pc:docMk/>
            <pc:sldMk cId="1791630776" sldId="261"/>
            <ac:spMk id="4" creationId="{62B48655-A8B2-83EE-D428-E11108778429}"/>
          </ac:spMkLst>
        </pc:spChg>
        <pc:spChg chg="add">
          <ac:chgData name="Greg Roworth" userId="0bf80465-26b0-4c4f-961e-2c43416ae184" providerId="ADAL" clId="{60471A1D-A92A-41AF-9B23-FE30498A61C1}" dt="2025-06-22T14:43:59.277" v="376"/>
          <ac:spMkLst>
            <pc:docMk/>
            <pc:sldMk cId="1791630776" sldId="261"/>
            <ac:spMk id="6" creationId="{0FA60EB5-342C-9785-60A6-E58C853C336C}"/>
          </ac:spMkLst>
        </pc:spChg>
        <pc:spChg chg="add">
          <ac:chgData name="Greg Roworth" userId="0bf80465-26b0-4c4f-961e-2c43416ae184" providerId="ADAL" clId="{60471A1D-A92A-41AF-9B23-FE30498A61C1}" dt="2025-06-22T14:44:02.051" v="377"/>
          <ac:spMkLst>
            <pc:docMk/>
            <pc:sldMk cId="1791630776" sldId="261"/>
            <ac:spMk id="7" creationId="{30F0CFB5-B676-CA2E-71FF-FC15AAE72497}"/>
          </ac:spMkLst>
        </pc:spChg>
        <pc:spChg chg="add mod">
          <ac:chgData name="Greg Roworth" userId="0bf80465-26b0-4c4f-961e-2c43416ae184" providerId="ADAL" clId="{60471A1D-A92A-41AF-9B23-FE30498A61C1}" dt="2025-06-22T14:51:22.639" v="643" actId="20577"/>
          <ac:spMkLst>
            <pc:docMk/>
            <pc:sldMk cId="1791630776" sldId="261"/>
            <ac:spMk id="8" creationId="{8B4B58EF-5611-0BE8-2628-F2F7A40D16D6}"/>
          </ac:spMkLst>
        </pc:spChg>
      </pc:sldChg>
      <pc:sldChg chg="delSp modSp mod">
        <pc:chgData name="Greg Roworth" userId="0bf80465-26b0-4c4f-961e-2c43416ae184" providerId="ADAL" clId="{60471A1D-A92A-41AF-9B23-FE30498A61C1}" dt="2025-06-22T15:20:18.895" v="753" actId="478"/>
        <pc:sldMkLst>
          <pc:docMk/>
          <pc:sldMk cId="0" sldId="271"/>
        </pc:sldMkLst>
        <pc:spChg chg="mod">
          <ac:chgData name="Greg Roworth" userId="0bf80465-26b0-4c4f-961e-2c43416ae184" providerId="ADAL" clId="{60471A1D-A92A-41AF-9B23-FE30498A61C1}" dt="2025-06-22T15:07:11.974" v="687"/>
          <ac:spMkLst>
            <pc:docMk/>
            <pc:sldMk cId="0" sldId="271"/>
            <ac:spMk id="2" creationId="{00000000-0000-0000-0000-000000000000}"/>
          </ac:spMkLst>
        </pc:spChg>
        <pc:picChg chg="del">
          <ac:chgData name="Greg Roworth" userId="0bf80465-26b0-4c4f-961e-2c43416ae184" providerId="ADAL" clId="{60471A1D-A92A-41AF-9B23-FE30498A61C1}" dt="2025-06-22T15:20:18.895" v="753" actId="478"/>
          <ac:picMkLst>
            <pc:docMk/>
            <pc:sldMk cId="0" sldId="271"/>
            <ac:picMk id="3" creationId="{4E06F57E-3040-0643-1240-8D1CA323B572}"/>
          </ac:picMkLst>
        </pc:picChg>
      </pc:sldChg>
      <pc:sldChg chg="del">
        <pc:chgData name="Greg Roworth" userId="0bf80465-26b0-4c4f-961e-2c43416ae184" providerId="ADAL" clId="{60471A1D-A92A-41AF-9B23-FE30498A61C1}" dt="2025-06-22T14:11:45.029" v="265" actId="47"/>
        <pc:sldMkLst>
          <pc:docMk/>
          <pc:sldMk cId="3436712716" sldId="371"/>
        </pc:sldMkLst>
      </pc:sldChg>
      <pc:sldChg chg="del">
        <pc:chgData name="Greg Roworth" userId="0bf80465-26b0-4c4f-961e-2c43416ae184" providerId="ADAL" clId="{60471A1D-A92A-41AF-9B23-FE30498A61C1}" dt="2025-06-22T14:18:48.877" v="267" actId="47"/>
        <pc:sldMkLst>
          <pc:docMk/>
          <pc:sldMk cId="955599764" sldId="375"/>
        </pc:sldMkLst>
      </pc:sldChg>
      <pc:sldChg chg="del">
        <pc:chgData name="Greg Roworth" userId="0bf80465-26b0-4c4f-961e-2c43416ae184" providerId="ADAL" clId="{60471A1D-A92A-41AF-9B23-FE30498A61C1}" dt="2025-06-22T14:32:11.994" v="360" actId="47"/>
        <pc:sldMkLst>
          <pc:docMk/>
          <pc:sldMk cId="2810934423" sldId="377"/>
        </pc:sldMkLst>
      </pc:sldChg>
      <pc:sldChg chg="modSp mod">
        <pc:chgData name="Greg Roworth" userId="0bf80465-26b0-4c4f-961e-2c43416ae184" providerId="ADAL" clId="{60471A1D-A92A-41AF-9B23-FE30498A61C1}" dt="2025-06-22T12:14:12.759" v="0" actId="1076"/>
        <pc:sldMkLst>
          <pc:docMk/>
          <pc:sldMk cId="1067667116" sldId="386"/>
        </pc:sldMkLst>
        <pc:picChg chg="mod">
          <ac:chgData name="Greg Roworth" userId="0bf80465-26b0-4c4f-961e-2c43416ae184" providerId="ADAL" clId="{60471A1D-A92A-41AF-9B23-FE30498A61C1}" dt="2025-06-22T12:14:12.759" v="0" actId="1076"/>
          <ac:picMkLst>
            <pc:docMk/>
            <pc:sldMk cId="1067667116" sldId="386"/>
            <ac:picMk id="5" creationId="{3BEE0088-434A-D3F9-89D5-21BDFAD255C2}"/>
          </ac:picMkLst>
        </pc:picChg>
      </pc:sldChg>
      <pc:sldChg chg="modSp modNotesTx">
        <pc:chgData name="Greg Roworth" userId="0bf80465-26b0-4c4f-961e-2c43416ae184" providerId="ADAL" clId="{60471A1D-A92A-41AF-9B23-FE30498A61C1}" dt="2025-06-22T15:20:58.474" v="770" actId="20577"/>
        <pc:sldMkLst>
          <pc:docMk/>
          <pc:sldMk cId="1043152666" sldId="387"/>
        </pc:sldMkLst>
        <pc:spChg chg="mod">
          <ac:chgData name="Greg Roworth" userId="0bf80465-26b0-4c4f-961e-2c43416ae184" providerId="ADAL" clId="{60471A1D-A92A-41AF-9B23-FE30498A61C1}" dt="2025-06-22T15:07:22.950" v="689"/>
          <ac:spMkLst>
            <pc:docMk/>
            <pc:sldMk cId="1043152666" sldId="387"/>
            <ac:spMk id="2" creationId="{12639D53-9D5A-A4B2-D6B1-193713E7C191}"/>
          </ac:spMkLst>
        </pc:spChg>
      </pc:sldChg>
      <pc:sldChg chg="modSp mod ord modNotesTx">
        <pc:chgData name="Greg Roworth" userId="0bf80465-26b0-4c4f-961e-2c43416ae184" providerId="ADAL" clId="{60471A1D-A92A-41AF-9B23-FE30498A61C1}" dt="2025-06-22T15:18:03.929" v="752" actId="1076"/>
        <pc:sldMkLst>
          <pc:docMk/>
          <pc:sldMk cId="2080406121" sldId="405"/>
        </pc:sldMkLst>
        <pc:picChg chg="mod">
          <ac:chgData name="Greg Roworth" userId="0bf80465-26b0-4c4f-961e-2c43416ae184" providerId="ADAL" clId="{60471A1D-A92A-41AF-9B23-FE30498A61C1}" dt="2025-06-22T15:18:03.929" v="752" actId="1076"/>
          <ac:picMkLst>
            <pc:docMk/>
            <pc:sldMk cId="2080406121" sldId="405"/>
            <ac:picMk id="5" creationId="{03EEE0BF-DA4A-F773-F1C4-3FA1AFDF7335}"/>
          </ac:picMkLst>
        </pc:picChg>
      </pc:sldChg>
      <pc:sldChg chg="modSp">
        <pc:chgData name="Greg Roworth" userId="0bf80465-26b0-4c4f-961e-2c43416ae184" providerId="ADAL" clId="{60471A1D-A92A-41AF-9B23-FE30498A61C1}" dt="2025-06-22T15:07:18.286" v="688"/>
        <pc:sldMkLst>
          <pc:docMk/>
          <pc:sldMk cId="2885195326" sldId="447"/>
        </pc:sldMkLst>
        <pc:spChg chg="mod">
          <ac:chgData name="Greg Roworth" userId="0bf80465-26b0-4c4f-961e-2c43416ae184" providerId="ADAL" clId="{60471A1D-A92A-41AF-9B23-FE30498A61C1}" dt="2025-06-22T15:07:18.286" v="688"/>
          <ac:spMkLst>
            <pc:docMk/>
            <pc:sldMk cId="2885195326" sldId="447"/>
            <ac:spMk id="2" creationId="{D6C70B0C-6C80-0BFB-3A15-FF264D3A9875}"/>
          </ac:spMkLst>
        </pc:spChg>
      </pc:sldChg>
      <pc:sldChg chg="modSp mod">
        <pc:chgData name="Greg Roworth" userId="0bf80465-26b0-4c4f-961e-2c43416ae184" providerId="ADAL" clId="{60471A1D-A92A-41AF-9B23-FE30498A61C1}" dt="2025-06-22T14:59:05.274" v="670" actId="14100"/>
        <pc:sldMkLst>
          <pc:docMk/>
          <pc:sldMk cId="2823402076" sldId="458"/>
        </pc:sldMkLst>
        <pc:spChg chg="mod">
          <ac:chgData name="Greg Roworth" userId="0bf80465-26b0-4c4f-961e-2c43416ae184" providerId="ADAL" clId="{60471A1D-A92A-41AF-9B23-FE30498A61C1}" dt="2025-06-22T14:59:05.274" v="670" actId="14100"/>
          <ac:spMkLst>
            <pc:docMk/>
            <pc:sldMk cId="2823402076" sldId="458"/>
            <ac:spMk id="2" creationId="{C16F6226-625A-D64E-5F72-CB3E5C57823B}"/>
          </ac:spMkLst>
        </pc:spChg>
        <pc:spChg chg="mod">
          <ac:chgData name="Greg Roworth" userId="0bf80465-26b0-4c4f-961e-2c43416ae184" providerId="ADAL" clId="{60471A1D-A92A-41AF-9B23-FE30498A61C1}" dt="2025-06-22T14:58:59.445" v="668" actId="207"/>
          <ac:spMkLst>
            <pc:docMk/>
            <pc:sldMk cId="2823402076" sldId="458"/>
            <ac:spMk id="3" creationId="{93678A4E-F889-5681-A247-CB4010C67825}"/>
          </ac:spMkLst>
        </pc:spChg>
      </pc:sldChg>
      <pc:sldChg chg="modSp mod setBg">
        <pc:chgData name="Greg Roworth" userId="0bf80465-26b0-4c4f-961e-2c43416ae184" providerId="ADAL" clId="{60471A1D-A92A-41AF-9B23-FE30498A61C1}" dt="2025-06-22T14:45:55.595" v="395" actId="2711"/>
        <pc:sldMkLst>
          <pc:docMk/>
          <pc:sldMk cId="367155327" sldId="459"/>
        </pc:sldMkLst>
        <pc:spChg chg="mod">
          <ac:chgData name="Greg Roworth" userId="0bf80465-26b0-4c4f-961e-2c43416ae184" providerId="ADAL" clId="{60471A1D-A92A-41AF-9B23-FE30498A61C1}" dt="2025-06-22T14:45:55.595" v="395" actId="2711"/>
          <ac:spMkLst>
            <pc:docMk/>
            <pc:sldMk cId="367155327" sldId="459"/>
            <ac:spMk id="3" creationId="{44804FA5-2ACD-0819-D8CF-2756A66AD2F0}"/>
          </ac:spMkLst>
        </pc:spChg>
      </pc:sldChg>
      <pc:sldChg chg="addSp modSp mod">
        <pc:chgData name="Greg Roworth" userId="0bf80465-26b0-4c4f-961e-2c43416ae184" providerId="ADAL" clId="{60471A1D-A92A-41AF-9B23-FE30498A61C1}" dt="2025-06-22T15:08:05.988" v="700" actId="207"/>
        <pc:sldMkLst>
          <pc:docMk/>
          <pc:sldMk cId="1955770909" sldId="465"/>
        </pc:sldMkLst>
        <pc:spChg chg="mod">
          <ac:chgData name="Greg Roworth" userId="0bf80465-26b0-4c4f-961e-2c43416ae184" providerId="ADAL" clId="{60471A1D-A92A-41AF-9B23-FE30498A61C1}" dt="2025-06-22T15:08:05.988" v="700" actId="207"/>
          <ac:spMkLst>
            <pc:docMk/>
            <pc:sldMk cId="1955770909" sldId="465"/>
            <ac:spMk id="10" creationId="{2C2E0CDA-FA92-67F2-2CD1-624E4EA6C0B1}"/>
          </ac:spMkLst>
        </pc:spChg>
        <pc:spChg chg="mod">
          <ac:chgData name="Greg Roworth" userId="0bf80465-26b0-4c4f-961e-2c43416ae184" providerId="ADAL" clId="{60471A1D-A92A-41AF-9B23-FE30498A61C1}" dt="2025-06-22T14:09:03.055" v="262"/>
          <ac:spMkLst>
            <pc:docMk/>
            <pc:sldMk cId="1955770909" sldId="465"/>
            <ac:spMk id="64" creationId="{F099D3DA-8101-386E-4A75-F708310D5FA1}"/>
          </ac:spMkLst>
        </pc:spChg>
        <pc:spChg chg="mod">
          <ac:chgData name="Greg Roworth" userId="0bf80465-26b0-4c4f-961e-2c43416ae184" providerId="ADAL" clId="{60471A1D-A92A-41AF-9B23-FE30498A61C1}" dt="2025-06-22T15:08:05.485" v="699" actId="207"/>
          <ac:spMkLst>
            <pc:docMk/>
            <pc:sldMk cId="1955770909" sldId="465"/>
            <ac:spMk id="65" creationId="{F15D5453-749B-4505-7AA3-5E24D3CE031B}"/>
          </ac:spMkLst>
        </pc:spChg>
        <pc:grpChg chg="add mod">
          <ac:chgData name="Greg Roworth" userId="0bf80465-26b0-4c4f-961e-2c43416ae184" providerId="ADAL" clId="{60471A1D-A92A-41AF-9B23-FE30498A61C1}" dt="2025-06-22T14:09:08.486" v="263" actId="1076"/>
          <ac:grpSpMkLst>
            <pc:docMk/>
            <pc:sldMk cId="1955770909" sldId="465"/>
            <ac:grpSpMk id="63" creationId="{6378466E-6397-B416-B16E-14A1611411E6}"/>
          </ac:grpSpMkLst>
        </pc:grpChg>
      </pc:sldChg>
      <pc:sldChg chg="add">
        <pc:chgData name="Greg Roworth" userId="0bf80465-26b0-4c4f-961e-2c43416ae184" providerId="ADAL" clId="{60471A1D-A92A-41AF-9B23-FE30498A61C1}" dt="2025-06-22T13:42:19.143" v="1"/>
        <pc:sldMkLst>
          <pc:docMk/>
          <pc:sldMk cId="0" sldId="467"/>
        </pc:sldMkLst>
      </pc:sldChg>
      <pc:sldChg chg="modSp new add del mod modNotesTx">
        <pc:chgData name="Greg Roworth" userId="0bf80465-26b0-4c4f-961e-2c43416ae184" providerId="ADAL" clId="{60471A1D-A92A-41AF-9B23-FE30498A61C1}" dt="2025-06-22T14:53:44.250" v="645" actId="47"/>
        <pc:sldMkLst>
          <pc:docMk/>
          <pc:sldMk cId="2680573760" sldId="468"/>
        </pc:sldMkLst>
        <pc:spChg chg="mod">
          <ac:chgData name="Greg Roworth" userId="0bf80465-26b0-4c4f-961e-2c43416ae184" providerId="ADAL" clId="{60471A1D-A92A-41AF-9B23-FE30498A61C1}" dt="2025-06-22T14:31:19.727" v="358" actId="20577"/>
          <ac:spMkLst>
            <pc:docMk/>
            <pc:sldMk cId="2680573760" sldId="468"/>
            <ac:spMk id="2" creationId="{B003F991-7E1C-ECC5-3B07-5145C8D7F7E8}"/>
          </ac:spMkLst>
        </pc:spChg>
        <pc:spChg chg="mod">
          <ac:chgData name="Greg Roworth" userId="0bf80465-26b0-4c4f-961e-2c43416ae184" providerId="ADAL" clId="{60471A1D-A92A-41AF-9B23-FE30498A61C1}" dt="2025-06-22T14:33:34.102" v="364" actId="20577"/>
          <ac:spMkLst>
            <pc:docMk/>
            <pc:sldMk cId="2680573760" sldId="468"/>
            <ac:spMk id="3" creationId="{B3EFF546-EFB7-098A-5D38-A58902A608B7}"/>
          </ac:spMkLst>
        </pc:spChg>
      </pc:sldChg>
      <pc:sldChg chg="addSp modSp add mod ord setBg modNotesTx">
        <pc:chgData name="Greg Roworth" userId="0bf80465-26b0-4c4f-961e-2c43416ae184" providerId="ADAL" clId="{60471A1D-A92A-41AF-9B23-FE30498A61C1}" dt="2025-06-22T14:56:39.660" v="657" actId="1076"/>
        <pc:sldMkLst>
          <pc:docMk/>
          <pc:sldMk cId="2752678851" sldId="469"/>
        </pc:sldMkLst>
        <pc:spChg chg="mod">
          <ac:chgData name="Greg Roworth" userId="0bf80465-26b0-4c4f-961e-2c43416ae184" providerId="ADAL" clId="{60471A1D-A92A-41AF-9B23-FE30498A61C1}" dt="2025-06-22T14:47:43.664" v="412" actId="20577"/>
          <ac:spMkLst>
            <pc:docMk/>
            <pc:sldMk cId="2752678851" sldId="469"/>
            <ac:spMk id="2" creationId="{00595CED-DC9C-9CA9-9B50-7D8A098B622D}"/>
          </ac:spMkLst>
        </pc:spChg>
        <pc:spChg chg="mod">
          <ac:chgData name="Greg Roworth" userId="0bf80465-26b0-4c4f-961e-2c43416ae184" providerId="ADAL" clId="{60471A1D-A92A-41AF-9B23-FE30498A61C1}" dt="2025-06-22T14:48:57.144" v="416" actId="20577"/>
          <ac:spMkLst>
            <pc:docMk/>
            <pc:sldMk cId="2752678851" sldId="469"/>
            <ac:spMk id="4" creationId="{FC96C22D-977E-F87F-9785-74616286F0FA}"/>
          </ac:spMkLst>
        </pc:spChg>
        <pc:picChg chg="add mod modCrop">
          <ac:chgData name="Greg Roworth" userId="0bf80465-26b0-4c4f-961e-2c43416ae184" providerId="ADAL" clId="{60471A1D-A92A-41AF-9B23-FE30498A61C1}" dt="2025-06-22T14:56:39.660" v="657" actId="1076"/>
          <ac:picMkLst>
            <pc:docMk/>
            <pc:sldMk cId="2752678851" sldId="469"/>
            <ac:picMk id="6" creationId="{FD59057A-4CFA-4AEA-9AD5-3459B4EAE8CF}"/>
          </ac:picMkLst>
        </pc:picChg>
      </pc:sldChg>
      <pc:sldChg chg="add">
        <pc:chgData name="Greg Roworth" userId="0bf80465-26b0-4c4f-961e-2c43416ae184" providerId="ADAL" clId="{60471A1D-A92A-41AF-9B23-FE30498A61C1}" dt="2025-06-22T14:11:42.692" v="264"/>
        <pc:sldMkLst>
          <pc:docMk/>
          <pc:sldMk cId="4165535056" sldId="470"/>
        </pc:sldMkLst>
      </pc:sldChg>
      <pc:sldChg chg="new add del">
        <pc:chgData name="Greg Roworth" userId="0bf80465-26b0-4c4f-961e-2c43416ae184" providerId="ADAL" clId="{60471A1D-A92A-41AF-9B23-FE30498A61C1}" dt="2025-06-22T14:58:03.881" v="659" actId="47"/>
        <pc:sldMkLst>
          <pc:docMk/>
          <pc:sldMk cId="263455656" sldId="471"/>
        </pc:sldMkLst>
      </pc:sldChg>
      <pc:sldMasterChg chg="delSldLayout">
        <pc:chgData name="Greg Roworth" userId="0bf80465-26b0-4c4f-961e-2c43416ae184" providerId="ADAL" clId="{60471A1D-A92A-41AF-9B23-FE30498A61C1}" dt="2025-06-22T14:11:45.029" v="265" actId="47"/>
        <pc:sldMasterMkLst>
          <pc:docMk/>
          <pc:sldMasterMk cId="2296838726" sldId="2147483648"/>
        </pc:sldMasterMkLst>
        <pc:sldLayoutChg chg="del">
          <pc:chgData name="Greg Roworth" userId="0bf80465-26b0-4c4f-961e-2c43416ae184" providerId="ADAL" clId="{60471A1D-A92A-41AF-9B23-FE30498A61C1}" dt="2025-06-22T14:11:45.029" v="265" actId="47"/>
          <pc:sldLayoutMkLst>
            <pc:docMk/>
            <pc:sldMasterMk cId="2296838726" sldId="2147483648"/>
            <pc:sldLayoutMk cId="2650552001" sldId="2147484092"/>
          </pc:sldLayoutMkLst>
        </pc:sldLayoutChg>
      </pc:sldMasterChg>
    </pc:docChg>
  </pc:docChgLst>
  <pc:docChgLst>
    <pc:chgData name="Greg Roworth" userId="0bf80465-26b0-4c4f-961e-2c43416ae184" providerId="ADAL" clId="{61EA4CB7-1FC6-4920-B58D-673B2DDAD36D}"/>
    <pc:docChg chg="undo redo custSel addSld delSld modSld sldOrd delMainMaster modMainMaster modNotesMaster">
      <pc:chgData name="Greg Roworth" userId="0bf80465-26b0-4c4f-961e-2c43416ae184" providerId="ADAL" clId="{61EA4CB7-1FC6-4920-B58D-673B2DDAD36D}" dt="2024-10-24T12:52:40.006" v="14688" actId="478"/>
      <pc:docMkLst>
        <pc:docMk/>
      </pc:docMkLst>
      <pc:sldChg chg="del">
        <pc:chgData name="Greg Roworth" userId="0bf80465-26b0-4c4f-961e-2c43416ae184" providerId="ADAL" clId="{61EA4CB7-1FC6-4920-B58D-673B2DDAD36D}" dt="2024-10-17T13:56:25.360" v="7" actId="2696"/>
        <pc:sldMkLst>
          <pc:docMk/>
          <pc:sldMk cId="0" sldId="256"/>
        </pc:sldMkLst>
      </pc:sldChg>
      <pc:sldChg chg="addSp delSp modSp mod setBg modClrScheme delDesignElem chgLayout modNotesTx">
        <pc:chgData name="Greg Roworth" userId="0bf80465-26b0-4c4f-961e-2c43416ae184" providerId="ADAL" clId="{61EA4CB7-1FC6-4920-B58D-673B2DDAD36D}" dt="2024-10-24T07:39:24.766" v="12088" actId="26606"/>
        <pc:sldMkLst>
          <pc:docMk/>
          <pc:sldMk cId="0" sldId="257"/>
        </pc:sldMkLst>
      </pc:sldChg>
      <pc:sldChg chg="addSp delSp modSp add del mod ord setBg modClrScheme chgLayout modNotesTx">
        <pc:chgData name="Greg Roworth" userId="0bf80465-26b0-4c4f-961e-2c43416ae184" providerId="ADAL" clId="{61EA4CB7-1FC6-4920-B58D-673B2DDAD36D}" dt="2024-10-24T04:10:18.065" v="9175" actId="113"/>
        <pc:sldMkLst>
          <pc:docMk/>
          <pc:sldMk cId="0" sldId="258"/>
        </pc:sldMkLst>
      </pc:sldChg>
      <pc:sldChg chg="addSp delSp modSp mod setBg modClrScheme chgLayout modNotesTx">
        <pc:chgData name="Greg Roworth" userId="0bf80465-26b0-4c4f-961e-2c43416ae184" providerId="ADAL" clId="{61EA4CB7-1FC6-4920-B58D-673B2DDAD36D}" dt="2024-10-17T14:52:12.714" v="991" actId="20577"/>
        <pc:sldMkLst>
          <pc:docMk/>
          <pc:sldMk cId="0" sldId="259"/>
        </pc:sldMkLst>
      </pc:sldChg>
      <pc:sldChg chg="addSp modSp mod modMedia setBg modClrScheme chgLayout modNotesTx">
        <pc:chgData name="Greg Roworth" userId="0bf80465-26b0-4c4f-961e-2c43416ae184" providerId="ADAL" clId="{61EA4CB7-1FC6-4920-B58D-673B2DDAD36D}" dt="2024-10-17T15:47:43.350" v="1508"/>
        <pc:sldMkLst>
          <pc:docMk/>
          <pc:sldMk cId="0" sldId="260"/>
        </pc:sldMkLst>
      </pc:sldChg>
      <pc:sldChg chg="addSp delSp modSp del mod setBg modClrScheme setClrOvrMap chgLayout modNotesTx">
        <pc:chgData name="Greg Roworth" userId="0bf80465-26b0-4c4f-961e-2c43416ae184" providerId="ADAL" clId="{61EA4CB7-1FC6-4920-B58D-673B2DDAD36D}" dt="2024-10-17T14:57:51.202" v="1014" actId="47"/>
        <pc:sldMkLst>
          <pc:docMk/>
          <pc:sldMk cId="0" sldId="261"/>
        </pc:sldMkLst>
      </pc:sldChg>
      <pc:sldChg chg="addSp delSp modSp mod setBg modClrScheme addAnim chgLayout modNotesTx">
        <pc:chgData name="Greg Roworth" userId="0bf80465-26b0-4c4f-961e-2c43416ae184" providerId="ADAL" clId="{61EA4CB7-1FC6-4920-B58D-673B2DDAD36D}" dt="2024-10-23T23:22:51.934" v="3633"/>
        <pc:sldMkLst>
          <pc:docMk/>
          <pc:sldMk cId="0" sldId="262"/>
        </pc:sldMkLst>
      </pc:sldChg>
      <pc:sldChg chg="addSp delSp modSp mod modClrScheme chgLayout modNotesTx">
        <pc:chgData name="Greg Roworth" userId="0bf80465-26b0-4c4f-961e-2c43416ae184" providerId="ADAL" clId="{61EA4CB7-1FC6-4920-B58D-673B2DDAD36D}" dt="2024-10-17T15:04:06.886" v="1073"/>
        <pc:sldMkLst>
          <pc:docMk/>
          <pc:sldMk cId="0" sldId="263"/>
        </pc:sldMkLst>
      </pc:sldChg>
      <pc:sldChg chg="addSp delSp modSp mod setBg modClrScheme setClrOvrMap chgLayout modNotesTx">
        <pc:chgData name="Greg Roworth" userId="0bf80465-26b0-4c4f-961e-2c43416ae184" providerId="ADAL" clId="{61EA4CB7-1FC6-4920-B58D-673B2DDAD36D}" dt="2024-10-23T23:28:18.604" v="3704" actId="20577"/>
        <pc:sldMkLst>
          <pc:docMk/>
          <pc:sldMk cId="0" sldId="264"/>
        </pc:sldMkLst>
      </pc:sldChg>
      <pc:sldChg chg="addSp delSp modSp mod setBg modClrScheme setClrOvrMap chgLayout modNotesTx">
        <pc:chgData name="Greg Roworth" userId="0bf80465-26b0-4c4f-961e-2c43416ae184" providerId="ADAL" clId="{61EA4CB7-1FC6-4920-B58D-673B2DDAD36D}" dt="2024-10-24T00:16:54.681" v="5347"/>
        <pc:sldMkLst>
          <pc:docMk/>
          <pc:sldMk cId="0" sldId="265"/>
        </pc:sldMkLst>
      </pc:sldChg>
      <pc:sldChg chg="addSp delSp modSp mod setBg modClrScheme setClrOvrMap chgLayout modNotesTx">
        <pc:chgData name="Greg Roworth" userId="0bf80465-26b0-4c4f-961e-2c43416ae184" providerId="ADAL" clId="{61EA4CB7-1FC6-4920-B58D-673B2DDAD36D}" dt="2024-10-17T15:09:21.996" v="1108" actId="14826"/>
        <pc:sldMkLst>
          <pc:docMk/>
          <pc:sldMk cId="0" sldId="266"/>
        </pc:sldMkLst>
      </pc:sldChg>
      <pc:sldChg chg="modSp del mod modClrScheme chgLayout">
        <pc:chgData name="Greg Roworth" userId="0bf80465-26b0-4c4f-961e-2c43416ae184" providerId="ADAL" clId="{61EA4CB7-1FC6-4920-B58D-673B2DDAD36D}" dt="2024-10-17T15:17:58.049" v="1188" actId="2696"/>
        <pc:sldMkLst>
          <pc:docMk/>
          <pc:sldMk cId="0" sldId="267"/>
        </pc:sldMkLst>
      </pc:sldChg>
      <pc:sldChg chg="addSp modSp mod setBg modClrScheme chgLayout modNotesTx">
        <pc:chgData name="Greg Roworth" userId="0bf80465-26b0-4c4f-961e-2c43416ae184" providerId="ADAL" clId="{61EA4CB7-1FC6-4920-B58D-673B2DDAD36D}" dt="2024-10-24T00:32:03.018" v="5939" actId="20577"/>
        <pc:sldMkLst>
          <pc:docMk/>
          <pc:sldMk cId="0" sldId="268"/>
        </pc:sldMkLst>
      </pc:sldChg>
      <pc:sldChg chg="addSp modSp mod setBg modClrScheme chgLayout modNotesTx">
        <pc:chgData name="Greg Roworth" userId="0bf80465-26b0-4c4f-961e-2c43416ae184" providerId="ADAL" clId="{61EA4CB7-1FC6-4920-B58D-673B2DDAD36D}" dt="2024-10-24T00:41:58.584" v="6234" actId="20577"/>
        <pc:sldMkLst>
          <pc:docMk/>
          <pc:sldMk cId="0" sldId="269"/>
        </pc:sldMkLst>
      </pc:sldChg>
      <pc:sldChg chg="addSp modSp mod setBg modClrScheme chgLayout modNotesTx">
        <pc:chgData name="Greg Roworth" userId="0bf80465-26b0-4c4f-961e-2c43416ae184" providerId="ADAL" clId="{61EA4CB7-1FC6-4920-B58D-673B2DDAD36D}" dt="2024-10-24T08:06:11.407" v="12427" actId="313"/>
        <pc:sldMkLst>
          <pc:docMk/>
          <pc:sldMk cId="0" sldId="270"/>
        </pc:sldMkLst>
      </pc:sldChg>
      <pc:sldChg chg="addSp delSp modSp mod setBg modClrScheme setClrOvrMap chgLayout modNotesTx">
        <pc:chgData name="Greg Roworth" userId="0bf80465-26b0-4c4f-961e-2c43416ae184" providerId="ADAL" clId="{61EA4CB7-1FC6-4920-B58D-673B2DDAD36D}" dt="2024-10-17T15:28:33.852" v="1221" actId="20577"/>
        <pc:sldMkLst>
          <pc:docMk/>
          <pc:sldMk cId="0" sldId="271"/>
        </pc:sldMkLst>
      </pc:sldChg>
      <pc:sldChg chg="modSp del mod modClrScheme chgLayout">
        <pc:chgData name="Greg Roworth" userId="0bf80465-26b0-4c4f-961e-2c43416ae184" providerId="ADAL" clId="{61EA4CB7-1FC6-4920-B58D-673B2DDAD36D}" dt="2024-10-17T15:34:34.757" v="1320" actId="2696"/>
        <pc:sldMkLst>
          <pc:docMk/>
          <pc:sldMk cId="0" sldId="272"/>
        </pc:sldMkLst>
      </pc:sldChg>
      <pc:sldChg chg="modSp del mod ord modClrScheme chgLayout">
        <pc:chgData name="Greg Roworth" userId="0bf80465-26b0-4c4f-961e-2c43416ae184" providerId="ADAL" clId="{61EA4CB7-1FC6-4920-B58D-673B2DDAD36D}" dt="2024-10-17T15:36:23.920" v="1329" actId="2696"/>
        <pc:sldMkLst>
          <pc:docMk/>
          <pc:sldMk cId="0" sldId="273"/>
        </pc:sldMkLst>
      </pc:sldChg>
      <pc:sldChg chg="addSp delSp modSp mod setBg modClrScheme chgLayout modNotesTx">
        <pc:chgData name="Greg Roworth" userId="0bf80465-26b0-4c4f-961e-2c43416ae184" providerId="ADAL" clId="{61EA4CB7-1FC6-4920-B58D-673B2DDAD36D}" dt="2024-10-17T16:00:26.213" v="1635" actId="20577"/>
        <pc:sldMkLst>
          <pc:docMk/>
          <pc:sldMk cId="0" sldId="274"/>
        </pc:sldMkLst>
      </pc:sldChg>
      <pc:sldChg chg="addSp delSp modSp mod setBg modClrScheme chgLayout modNotesTx">
        <pc:chgData name="Greg Roworth" userId="0bf80465-26b0-4c4f-961e-2c43416ae184" providerId="ADAL" clId="{61EA4CB7-1FC6-4920-B58D-673B2DDAD36D}" dt="2024-10-24T00:59:55.893" v="7283" actId="478"/>
        <pc:sldMkLst>
          <pc:docMk/>
          <pc:sldMk cId="0" sldId="275"/>
        </pc:sldMkLst>
      </pc:sldChg>
      <pc:sldChg chg="addSp modSp mod setBg modClrScheme chgLayout modNotesTx">
        <pc:chgData name="Greg Roworth" userId="0bf80465-26b0-4c4f-961e-2c43416ae184" providerId="ADAL" clId="{61EA4CB7-1FC6-4920-B58D-673B2DDAD36D}" dt="2024-10-17T16:09:53.771" v="1814"/>
        <pc:sldMkLst>
          <pc:docMk/>
          <pc:sldMk cId="0" sldId="276"/>
        </pc:sldMkLst>
      </pc:sldChg>
      <pc:sldChg chg="modSp del mod modClrScheme chgLayout">
        <pc:chgData name="Greg Roworth" userId="0bf80465-26b0-4c4f-961e-2c43416ae184" providerId="ADAL" clId="{61EA4CB7-1FC6-4920-B58D-673B2DDAD36D}" dt="2024-10-17T16:09:34.244" v="1813" actId="2696"/>
        <pc:sldMkLst>
          <pc:docMk/>
          <pc:sldMk cId="0" sldId="277"/>
        </pc:sldMkLst>
      </pc:sldChg>
      <pc:sldChg chg="addSp delSp modSp mod setBg modClrScheme chgLayout modNotesTx">
        <pc:chgData name="Greg Roworth" userId="0bf80465-26b0-4c4f-961e-2c43416ae184" providerId="ADAL" clId="{61EA4CB7-1FC6-4920-B58D-673B2DDAD36D}" dt="2024-10-24T01:00:35.498" v="7306" actId="20577"/>
        <pc:sldMkLst>
          <pc:docMk/>
          <pc:sldMk cId="0" sldId="278"/>
        </pc:sldMkLst>
      </pc:sldChg>
      <pc:sldChg chg="addSp delSp modSp mod setBg modClrScheme setClrOvrMap chgLayout modNotesTx">
        <pc:chgData name="Greg Roworth" userId="0bf80465-26b0-4c4f-961e-2c43416ae184" providerId="ADAL" clId="{61EA4CB7-1FC6-4920-B58D-673B2DDAD36D}" dt="2024-10-17T16:15:51.095" v="1858" actId="27614"/>
        <pc:sldMkLst>
          <pc:docMk/>
          <pc:sldMk cId="0" sldId="279"/>
        </pc:sldMkLst>
      </pc:sldChg>
      <pc:sldChg chg="addSp delSp modSp mod setBg modClrScheme setClrOvrMap chgLayout modNotesTx">
        <pc:chgData name="Greg Roworth" userId="0bf80465-26b0-4c4f-961e-2c43416ae184" providerId="ADAL" clId="{61EA4CB7-1FC6-4920-B58D-673B2DDAD36D}" dt="2024-10-17T16:19:37.008" v="1893" actId="20577"/>
        <pc:sldMkLst>
          <pc:docMk/>
          <pc:sldMk cId="0" sldId="280"/>
        </pc:sldMkLst>
      </pc:sldChg>
      <pc:sldChg chg="addSp delSp modSp mod ord setBg modClrScheme chgLayout modNotesTx">
        <pc:chgData name="Greg Roworth" userId="0bf80465-26b0-4c4f-961e-2c43416ae184" providerId="ADAL" clId="{61EA4CB7-1FC6-4920-B58D-673B2DDAD36D}" dt="2024-10-24T07:24:19.257" v="11589" actId="20577"/>
        <pc:sldMkLst>
          <pc:docMk/>
          <pc:sldMk cId="0" sldId="281"/>
        </pc:sldMkLst>
      </pc:sldChg>
      <pc:sldChg chg="addSp modSp mod setBg modClrScheme chgLayout modNotesTx">
        <pc:chgData name="Greg Roworth" userId="0bf80465-26b0-4c4f-961e-2c43416ae184" providerId="ADAL" clId="{61EA4CB7-1FC6-4920-B58D-673B2DDAD36D}" dt="2024-10-24T01:28:36.083" v="7373" actId="20577"/>
        <pc:sldMkLst>
          <pc:docMk/>
          <pc:sldMk cId="0" sldId="282"/>
        </pc:sldMkLst>
      </pc:sldChg>
      <pc:sldChg chg="addSp delSp modSp mod setBg modClrScheme chgLayout">
        <pc:chgData name="Greg Roworth" userId="0bf80465-26b0-4c4f-961e-2c43416ae184" providerId="ADAL" clId="{61EA4CB7-1FC6-4920-B58D-673B2DDAD36D}" dt="2024-10-17T16:30:34.462" v="1979" actId="20577"/>
        <pc:sldMkLst>
          <pc:docMk/>
          <pc:sldMk cId="0" sldId="283"/>
        </pc:sldMkLst>
      </pc:sldChg>
      <pc:sldChg chg="addSp modSp mod setBg modClrScheme chgLayout modNotesTx">
        <pc:chgData name="Greg Roworth" userId="0bf80465-26b0-4c4f-961e-2c43416ae184" providerId="ADAL" clId="{61EA4CB7-1FC6-4920-B58D-673B2DDAD36D}" dt="2024-10-17T16:32:57.669" v="2014" actId="14100"/>
        <pc:sldMkLst>
          <pc:docMk/>
          <pc:sldMk cId="0" sldId="284"/>
        </pc:sldMkLst>
      </pc:sldChg>
      <pc:sldChg chg="addSp delSp modSp mod setBg modClrScheme chgLayout modNotesTx">
        <pc:chgData name="Greg Roworth" userId="0bf80465-26b0-4c4f-961e-2c43416ae184" providerId="ADAL" clId="{61EA4CB7-1FC6-4920-B58D-673B2DDAD36D}" dt="2024-10-17T16:42:08.711" v="2100" actId="1076"/>
        <pc:sldMkLst>
          <pc:docMk/>
          <pc:sldMk cId="0" sldId="285"/>
        </pc:sldMkLst>
      </pc:sldChg>
      <pc:sldChg chg="addSp delSp modSp mod setBg modClrScheme chgLayout">
        <pc:chgData name="Greg Roworth" userId="0bf80465-26b0-4c4f-961e-2c43416ae184" providerId="ADAL" clId="{61EA4CB7-1FC6-4920-B58D-673B2DDAD36D}" dt="2024-10-17T16:58:12.486" v="2395" actId="1582"/>
        <pc:sldMkLst>
          <pc:docMk/>
          <pc:sldMk cId="0" sldId="286"/>
        </pc:sldMkLst>
      </pc:sldChg>
      <pc:sldChg chg="addSp modSp mod setBg modClrScheme chgLayout modNotesTx">
        <pc:chgData name="Greg Roworth" userId="0bf80465-26b0-4c4f-961e-2c43416ae184" providerId="ADAL" clId="{61EA4CB7-1FC6-4920-B58D-673B2DDAD36D}" dt="2024-10-17T17:00:55.225" v="2416"/>
        <pc:sldMkLst>
          <pc:docMk/>
          <pc:sldMk cId="0" sldId="287"/>
        </pc:sldMkLst>
      </pc:sldChg>
      <pc:sldChg chg="modSp del mod ord modClrScheme chgLayout">
        <pc:chgData name="Greg Roworth" userId="0bf80465-26b0-4c4f-961e-2c43416ae184" providerId="ADAL" clId="{61EA4CB7-1FC6-4920-B58D-673B2DDAD36D}" dt="2024-10-17T16:22:15.094" v="1900" actId="2696"/>
        <pc:sldMkLst>
          <pc:docMk/>
          <pc:sldMk cId="0" sldId="288"/>
        </pc:sldMkLst>
      </pc:sldChg>
      <pc:sldChg chg="modSp del mod modClrScheme chgLayout">
        <pc:chgData name="Greg Roworth" userId="0bf80465-26b0-4c4f-961e-2c43416ae184" providerId="ADAL" clId="{61EA4CB7-1FC6-4920-B58D-673B2DDAD36D}" dt="2024-10-17T17:09:18.401" v="2434" actId="2696"/>
        <pc:sldMkLst>
          <pc:docMk/>
          <pc:sldMk cId="0" sldId="289"/>
        </pc:sldMkLst>
      </pc:sldChg>
      <pc:sldChg chg="modSp del mod modClrScheme chgLayout">
        <pc:chgData name="Greg Roworth" userId="0bf80465-26b0-4c4f-961e-2c43416ae184" providerId="ADAL" clId="{61EA4CB7-1FC6-4920-B58D-673B2DDAD36D}" dt="2024-10-17T17:09:36.884" v="2436" actId="2696"/>
        <pc:sldMkLst>
          <pc:docMk/>
          <pc:sldMk cId="0" sldId="290"/>
        </pc:sldMkLst>
      </pc:sldChg>
      <pc:sldChg chg="modSp del mod modClrScheme chgLayout">
        <pc:chgData name="Greg Roworth" userId="0bf80465-26b0-4c4f-961e-2c43416ae184" providerId="ADAL" clId="{61EA4CB7-1FC6-4920-B58D-673B2DDAD36D}" dt="2024-10-24T04:11:07.633" v="9179" actId="47"/>
        <pc:sldMkLst>
          <pc:docMk/>
          <pc:sldMk cId="0" sldId="291"/>
        </pc:sldMkLst>
      </pc:sldChg>
      <pc:sldChg chg="addSp delSp modSp mod setBg modClrScheme chgLayout">
        <pc:chgData name="Greg Roworth" userId="0bf80465-26b0-4c4f-961e-2c43416ae184" providerId="ADAL" clId="{61EA4CB7-1FC6-4920-B58D-673B2DDAD36D}" dt="2024-10-24T11:14:42.563" v="14188" actId="14100"/>
        <pc:sldMkLst>
          <pc:docMk/>
          <pc:sldMk cId="0" sldId="292"/>
        </pc:sldMkLst>
      </pc:sldChg>
      <pc:sldChg chg="addSp delSp modSp add mod">
        <pc:chgData name="Greg Roworth" userId="0bf80465-26b0-4c4f-961e-2c43416ae184" providerId="ADAL" clId="{61EA4CB7-1FC6-4920-B58D-673B2DDAD36D}" dt="2024-10-24T03:01:24.549" v="8243" actId="20577"/>
        <pc:sldMkLst>
          <pc:docMk/>
          <pc:sldMk cId="0" sldId="294"/>
        </pc:sldMkLst>
      </pc:sldChg>
      <pc:sldChg chg="addSp delSp modSp add mod">
        <pc:chgData name="Greg Roworth" userId="0bf80465-26b0-4c4f-961e-2c43416ae184" providerId="ADAL" clId="{61EA4CB7-1FC6-4920-B58D-673B2DDAD36D}" dt="2024-10-24T03:00:40.308" v="8199" actId="20577"/>
        <pc:sldMkLst>
          <pc:docMk/>
          <pc:sldMk cId="0" sldId="295"/>
        </pc:sldMkLst>
      </pc:sldChg>
      <pc:sldChg chg="modSp add del mod ord">
        <pc:chgData name="Greg Roworth" userId="0bf80465-26b0-4c4f-961e-2c43416ae184" providerId="ADAL" clId="{61EA4CB7-1FC6-4920-B58D-673B2DDAD36D}" dt="2024-10-24T03:02:44.567" v="8330" actId="2696"/>
        <pc:sldMkLst>
          <pc:docMk/>
          <pc:sldMk cId="0" sldId="296"/>
        </pc:sldMkLst>
      </pc:sldChg>
      <pc:sldChg chg="modSp add del mod">
        <pc:chgData name="Greg Roworth" userId="0bf80465-26b0-4c4f-961e-2c43416ae184" providerId="ADAL" clId="{61EA4CB7-1FC6-4920-B58D-673B2DDAD36D}" dt="2024-10-24T02:59:27.038" v="8152" actId="2696"/>
        <pc:sldMkLst>
          <pc:docMk/>
          <pc:sldMk cId="0" sldId="304"/>
        </pc:sldMkLst>
      </pc:sldChg>
      <pc:sldChg chg="addSp delSp modSp add mod modNotesTx">
        <pc:chgData name="Greg Roworth" userId="0bf80465-26b0-4c4f-961e-2c43416ae184" providerId="ADAL" clId="{61EA4CB7-1FC6-4920-B58D-673B2DDAD36D}" dt="2024-10-24T04:10:14.221" v="9174"/>
        <pc:sldMkLst>
          <pc:docMk/>
          <pc:sldMk cId="0" sldId="342"/>
        </pc:sldMkLst>
      </pc:sldChg>
      <pc:sldChg chg="addSp delSp modSp add mod ord">
        <pc:chgData name="Greg Roworth" userId="0bf80465-26b0-4c4f-961e-2c43416ae184" providerId="ADAL" clId="{61EA4CB7-1FC6-4920-B58D-673B2DDAD36D}" dt="2024-10-24T04:07:54.834" v="9154" actId="1076"/>
        <pc:sldMkLst>
          <pc:docMk/>
          <pc:sldMk cId="0" sldId="355"/>
        </pc:sldMkLst>
      </pc:sldChg>
      <pc:sldChg chg="addSp delSp modSp add mod ord">
        <pc:chgData name="Greg Roworth" userId="0bf80465-26b0-4c4f-961e-2c43416ae184" providerId="ADAL" clId="{61EA4CB7-1FC6-4920-B58D-673B2DDAD36D}" dt="2024-10-24T04:09:56.359" v="9163" actId="1076"/>
        <pc:sldMkLst>
          <pc:docMk/>
          <pc:sldMk cId="0" sldId="356"/>
        </pc:sldMkLst>
      </pc:sldChg>
      <pc:sldChg chg="addSp modSp add mod ord">
        <pc:chgData name="Greg Roworth" userId="0bf80465-26b0-4c4f-961e-2c43416ae184" providerId="ADAL" clId="{61EA4CB7-1FC6-4920-B58D-673B2DDAD36D}" dt="2024-10-24T03:13:35.845" v="8544"/>
        <pc:sldMkLst>
          <pc:docMk/>
          <pc:sldMk cId="1313211466" sldId="365"/>
        </pc:sldMkLst>
      </pc:sldChg>
      <pc:sldChg chg="addSp delSp modSp add mod ord">
        <pc:chgData name="Greg Roworth" userId="0bf80465-26b0-4c4f-961e-2c43416ae184" providerId="ADAL" clId="{61EA4CB7-1FC6-4920-B58D-673B2DDAD36D}" dt="2024-10-24T03:13:34.390" v="8542"/>
        <pc:sldMkLst>
          <pc:docMk/>
          <pc:sldMk cId="3751710015" sldId="366"/>
        </pc:sldMkLst>
      </pc:sldChg>
      <pc:sldChg chg="add del">
        <pc:chgData name="Greg Roworth" userId="0bf80465-26b0-4c4f-961e-2c43416ae184" providerId="ADAL" clId="{61EA4CB7-1FC6-4920-B58D-673B2DDAD36D}" dt="2024-10-24T03:12:54.931" v="8540" actId="47"/>
        <pc:sldMkLst>
          <pc:docMk/>
          <pc:sldMk cId="2730479797" sldId="367"/>
        </pc:sldMkLst>
      </pc:sldChg>
      <pc:sldChg chg="addSp modSp add mod">
        <pc:chgData name="Greg Roworth" userId="0bf80465-26b0-4c4f-961e-2c43416ae184" providerId="ADAL" clId="{61EA4CB7-1FC6-4920-B58D-673B2DDAD36D}" dt="2024-10-24T03:03:40.652" v="8342" actId="1076"/>
        <pc:sldMkLst>
          <pc:docMk/>
          <pc:sldMk cId="3532046391" sldId="368"/>
        </pc:sldMkLst>
      </pc:sldChg>
      <pc:sldChg chg="add">
        <pc:chgData name="Greg Roworth" userId="0bf80465-26b0-4c4f-961e-2c43416ae184" providerId="ADAL" clId="{61EA4CB7-1FC6-4920-B58D-673B2DDAD36D}" dt="2024-10-17T17:06:19.089" v="2421"/>
        <pc:sldMkLst>
          <pc:docMk/>
          <pc:sldMk cId="4133804243" sldId="369"/>
        </pc:sldMkLst>
      </pc:sldChg>
      <pc:sldChg chg="add">
        <pc:chgData name="Greg Roworth" userId="0bf80465-26b0-4c4f-961e-2c43416ae184" providerId="ADAL" clId="{61EA4CB7-1FC6-4920-B58D-673B2DDAD36D}" dt="2024-10-17T17:06:24.832" v="2422"/>
        <pc:sldMkLst>
          <pc:docMk/>
          <pc:sldMk cId="2427095361" sldId="370"/>
        </pc:sldMkLst>
      </pc:sldChg>
      <pc:sldChg chg="add">
        <pc:chgData name="Greg Roworth" userId="0bf80465-26b0-4c4f-961e-2c43416ae184" providerId="ADAL" clId="{61EA4CB7-1FC6-4920-B58D-673B2DDAD36D}" dt="2024-10-17T13:56:18.507" v="0"/>
        <pc:sldMkLst>
          <pc:docMk/>
          <pc:sldMk cId="3436712716" sldId="371"/>
        </pc:sldMkLst>
      </pc:sldChg>
      <pc:sldChg chg="addSp delSp modSp add mod setBg addAnim delDesignElem modNotesTx">
        <pc:chgData name="Greg Roworth" userId="0bf80465-26b0-4c4f-961e-2c43416ae184" providerId="ADAL" clId="{61EA4CB7-1FC6-4920-B58D-673B2DDAD36D}" dt="2024-10-17T14:43:42.781" v="916" actId="20577"/>
        <pc:sldMkLst>
          <pc:docMk/>
          <pc:sldMk cId="1826195569" sldId="374"/>
        </pc:sldMkLst>
      </pc:sldChg>
      <pc:sldChg chg="addSp delSp modSp new mod setBg addAnim setClrOvrMap delDesignElem modNotesTx">
        <pc:chgData name="Greg Roworth" userId="0bf80465-26b0-4c4f-961e-2c43416ae184" providerId="ADAL" clId="{61EA4CB7-1FC6-4920-B58D-673B2DDAD36D}" dt="2024-10-24T06:53:41.470" v="10265"/>
        <pc:sldMkLst>
          <pc:docMk/>
          <pc:sldMk cId="955599764" sldId="375"/>
        </pc:sldMkLst>
      </pc:sldChg>
      <pc:sldChg chg="addSp delSp modSp new del mod modAnim">
        <pc:chgData name="Greg Roworth" userId="0bf80465-26b0-4c4f-961e-2c43416ae184" providerId="ADAL" clId="{61EA4CB7-1FC6-4920-B58D-673B2DDAD36D}" dt="2024-10-17T14:32:14.871" v="644" actId="2696"/>
        <pc:sldMkLst>
          <pc:docMk/>
          <pc:sldMk cId="1728574561" sldId="376"/>
        </pc:sldMkLst>
      </pc:sldChg>
      <pc:sldChg chg="addSp delSp modSp new mod setBg addAnim setClrOvrMap delDesignElem modNotesTx">
        <pc:chgData name="Greg Roworth" userId="0bf80465-26b0-4c4f-961e-2c43416ae184" providerId="ADAL" clId="{61EA4CB7-1FC6-4920-B58D-673B2DDAD36D}" dt="2024-10-17T14:31:03.266" v="642" actId="26606"/>
        <pc:sldMkLst>
          <pc:docMk/>
          <pc:sldMk cId="2810934423" sldId="377"/>
        </pc:sldMkLst>
      </pc:sldChg>
      <pc:sldChg chg="addSp delSp modSp new del mod setBg">
        <pc:chgData name="Greg Roworth" userId="0bf80465-26b0-4c4f-961e-2c43416ae184" providerId="ADAL" clId="{61EA4CB7-1FC6-4920-B58D-673B2DDAD36D}" dt="2024-10-17T14:38:00.364" v="749" actId="2696"/>
        <pc:sldMkLst>
          <pc:docMk/>
          <pc:sldMk cId="355013057" sldId="378"/>
        </pc:sldMkLst>
      </pc:sldChg>
      <pc:sldChg chg="addSp modSp new mod setBg addAnim modAnim setClrOvrMap modNotesTx">
        <pc:chgData name="Greg Roworth" userId="0bf80465-26b0-4c4f-961e-2c43416ae184" providerId="ADAL" clId="{61EA4CB7-1FC6-4920-B58D-673B2DDAD36D}" dt="2024-10-24T06:59:18.035" v="10287" actId="113"/>
        <pc:sldMkLst>
          <pc:docMk/>
          <pc:sldMk cId="824094573" sldId="378"/>
        </pc:sldMkLst>
      </pc:sldChg>
      <pc:sldChg chg="add del">
        <pc:chgData name="Greg Roworth" userId="0bf80465-26b0-4c4f-961e-2c43416ae184" providerId="ADAL" clId="{61EA4CB7-1FC6-4920-B58D-673B2DDAD36D}" dt="2024-10-17T14:44:15.888" v="918" actId="2696"/>
        <pc:sldMkLst>
          <pc:docMk/>
          <pc:sldMk cId="0" sldId="379"/>
        </pc:sldMkLst>
      </pc:sldChg>
      <pc:sldChg chg="addSp delSp modSp new del mod">
        <pc:chgData name="Greg Roworth" userId="0bf80465-26b0-4c4f-961e-2c43416ae184" providerId="ADAL" clId="{61EA4CB7-1FC6-4920-B58D-673B2DDAD36D}" dt="2024-10-17T14:37:54.763" v="748" actId="2696"/>
        <pc:sldMkLst>
          <pc:docMk/>
          <pc:sldMk cId="1358719770" sldId="379"/>
        </pc:sldMkLst>
      </pc:sldChg>
      <pc:sldChg chg="addSp delSp modSp add mod delAnim modAnim modNotesTx">
        <pc:chgData name="Greg Roworth" userId="0bf80465-26b0-4c4f-961e-2c43416ae184" providerId="ADAL" clId="{61EA4CB7-1FC6-4920-B58D-673B2DDAD36D}" dt="2024-10-18T00:19:47.105" v="3568" actId="20577"/>
        <pc:sldMkLst>
          <pc:docMk/>
          <pc:sldMk cId="2050447894" sldId="379"/>
        </pc:sldMkLst>
      </pc:sldChg>
      <pc:sldChg chg="modSp new del mod">
        <pc:chgData name="Greg Roworth" userId="0bf80465-26b0-4c4f-961e-2c43416ae184" providerId="ADAL" clId="{61EA4CB7-1FC6-4920-B58D-673B2DDAD36D}" dt="2024-10-17T14:40:36.949" v="772" actId="2696"/>
        <pc:sldMkLst>
          <pc:docMk/>
          <pc:sldMk cId="2926415991" sldId="379"/>
        </pc:sldMkLst>
      </pc:sldChg>
      <pc:sldChg chg="addSp delSp modSp new mod setBg setClrOvrMap modNotesTx">
        <pc:chgData name="Greg Roworth" userId="0bf80465-26b0-4c4f-961e-2c43416ae184" providerId="ADAL" clId="{61EA4CB7-1FC6-4920-B58D-673B2DDAD36D}" dt="2024-10-17T15:01:54.601" v="1061"/>
        <pc:sldMkLst>
          <pc:docMk/>
          <pc:sldMk cId="916866519" sldId="380"/>
        </pc:sldMkLst>
      </pc:sldChg>
      <pc:sldChg chg="addSp modSp new mod setBg modNotesTx">
        <pc:chgData name="Greg Roworth" userId="0bf80465-26b0-4c4f-961e-2c43416ae184" providerId="ADAL" clId="{61EA4CB7-1FC6-4920-B58D-673B2DDAD36D}" dt="2024-10-24T00:29:48.692" v="5879" actId="20577"/>
        <pc:sldMkLst>
          <pc:docMk/>
          <pc:sldMk cId="796265789" sldId="381"/>
        </pc:sldMkLst>
      </pc:sldChg>
      <pc:sldChg chg="addSp delSp modSp new mod setBg modNotesTx">
        <pc:chgData name="Greg Roworth" userId="0bf80465-26b0-4c4f-961e-2c43416ae184" providerId="ADAL" clId="{61EA4CB7-1FC6-4920-B58D-673B2DDAD36D}" dt="2024-10-24T10:39:17.273" v="13112" actId="113"/>
        <pc:sldMkLst>
          <pc:docMk/>
          <pc:sldMk cId="3257996507" sldId="382"/>
        </pc:sldMkLst>
      </pc:sldChg>
      <pc:sldChg chg="addSp delSp modSp new mod setBg modNotesTx">
        <pc:chgData name="Greg Roworth" userId="0bf80465-26b0-4c4f-961e-2c43416ae184" providerId="ADAL" clId="{61EA4CB7-1FC6-4920-B58D-673B2DDAD36D}" dt="2024-10-24T00:26:13.895" v="5791" actId="113"/>
        <pc:sldMkLst>
          <pc:docMk/>
          <pc:sldMk cId="1597497994" sldId="383"/>
        </pc:sldMkLst>
      </pc:sldChg>
      <pc:sldChg chg="addSp delSp modSp new mod setBg">
        <pc:chgData name="Greg Roworth" userId="0bf80465-26b0-4c4f-961e-2c43416ae184" providerId="ADAL" clId="{61EA4CB7-1FC6-4920-B58D-673B2DDAD36D}" dt="2024-10-17T15:30:31.292" v="1250" actId="478"/>
        <pc:sldMkLst>
          <pc:docMk/>
          <pc:sldMk cId="3241319142" sldId="384"/>
        </pc:sldMkLst>
      </pc:sldChg>
      <pc:sldChg chg="addSp delSp modSp new mod setBg">
        <pc:chgData name="Greg Roworth" userId="0bf80465-26b0-4c4f-961e-2c43416ae184" providerId="ADAL" clId="{61EA4CB7-1FC6-4920-B58D-673B2DDAD36D}" dt="2024-10-17T15:32:17.631" v="1273" actId="1076"/>
        <pc:sldMkLst>
          <pc:docMk/>
          <pc:sldMk cId="4243665736" sldId="385"/>
        </pc:sldMkLst>
      </pc:sldChg>
      <pc:sldChg chg="addSp delSp modSp new mod setBg">
        <pc:chgData name="Greg Roworth" userId="0bf80465-26b0-4c4f-961e-2c43416ae184" providerId="ADAL" clId="{61EA4CB7-1FC6-4920-B58D-673B2DDAD36D}" dt="2024-10-17T15:33:11.431" v="1303" actId="26606"/>
        <pc:sldMkLst>
          <pc:docMk/>
          <pc:sldMk cId="2751338166" sldId="386"/>
        </pc:sldMkLst>
      </pc:sldChg>
      <pc:sldChg chg="addSp delSp modSp new mod ord setBg modNotesTx">
        <pc:chgData name="Greg Roworth" userId="0bf80465-26b0-4c4f-961e-2c43416ae184" providerId="ADAL" clId="{61EA4CB7-1FC6-4920-B58D-673B2DDAD36D}" dt="2024-10-24T00:51:47.548" v="7210" actId="20577"/>
        <pc:sldMkLst>
          <pc:docMk/>
          <pc:sldMk cId="1043152666" sldId="387"/>
        </pc:sldMkLst>
      </pc:sldChg>
      <pc:sldChg chg="addSp delSp modSp new mod setBg modNotesTx">
        <pc:chgData name="Greg Roworth" userId="0bf80465-26b0-4c4f-961e-2c43416ae184" providerId="ADAL" clId="{61EA4CB7-1FC6-4920-B58D-673B2DDAD36D}" dt="2024-10-24T07:50:18.083" v="12135" actId="478"/>
        <pc:sldMkLst>
          <pc:docMk/>
          <pc:sldMk cId="211483083" sldId="388"/>
        </pc:sldMkLst>
      </pc:sldChg>
      <pc:sldChg chg="addSp delSp modSp new mod ord setBg modAnim">
        <pc:chgData name="Greg Roworth" userId="0bf80465-26b0-4c4f-961e-2c43416ae184" providerId="ADAL" clId="{61EA4CB7-1FC6-4920-B58D-673B2DDAD36D}" dt="2024-10-24T09:06:48.665" v="12992"/>
        <pc:sldMkLst>
          <pc:docMk/>
          <pc:sldMk cId="596938729" sldId="389"/>
        </pc:sldMkLst>
      </pc:sldChg>
      <pc:sldChg chg="addSp delSp modSp new mod setBg modNotesTx">
        <pc:chgData name="Greg Roworth" userId="0bf80465-26b0-4c4f-961e-2c43416ae184" providerId="ADAL" clId="{61EA4CB7-1FC6-4920-B58D-673B2DDAD36D}" dt="2024-10-17T15:59:36.174" v="1615"/>
        <pc:sldMkLst>
          <pc:docMk/>
          <pc:sldMk cId="3255237754" sldId="390"/>
        </pc:sldMkLst>
      </pc:sldChg>
      <pc:sldChg chg="addSp delSp modSp new mod setBg modNotesTx">
        <pc:chgData name="Greg Roworth" userId="0bf80465-26b0-4c4f-961e-2c43416ae184" providerId="ADAL" clId="{61EA4CB7-1FC6-4920-B58D-673B2DDAD36D}" dt="2024-10-17T16:10:21.245" v="1816"/>
        <pc:sldMkLst>
          <pc:docMk/>
          <pc:sldMk cId="2457089259" sldId="391"/>
        </pc:sldMkLst>
      </pc:sldChg>
      <pc:sldChg chg="addSp delSp modSp new mod ord setBg modNotesTx">
        <pc:chgData name="Greg Roworth" userId="0bf80465-26b0-4c4f-961e-2c43416ae184" providerId="ADAL" clId="{61EA4CB7-1FC6-4920-B58D-673B2DDAD36D}" dt="2024-10-24T01:30:47.009" v="7388"/>
        <pc:sldMkLst>
          <pc:docMk/>
          <pc:sldMk cId="2640319636" sldId="392"/>
        </pc:sldMkLst>
      </pc:sldChg>
      <pc:sldChg chg="addSp delSp modSp add mod">
        <pc:chgData name="Greg Roworth" userId="0bf80465-26b0-4c4f-961e-2c43416ae184" providerId="ADAL" clId="{61EA4CB7-1FC6-4920-B58D-673B2DDAD36D}" dt="2024-10-17T16:30:49.586" v="1983" actId="26606"/>
        <pc:sldMkLst>
          <pc:docMk/>
          <pc:sldMk cId="1226097143" sldId="393"/>
        </pc:sldMkLst>
      </pc:sldChg>
      <pc:sldChg chg="addSp delSp modSp new mod setBg modNotesTx">
        <pc:chgData name="Greg Roworth" userId="0bf80465-26b0-4c4f-961e-2c43416ae184" providerId="ADAL" clId="{61EA4CB7-1FC6-4920-B58D-673B2DDAD36D}" dt="2024-10-17T16:35:38.185" v="2037"/>
        <pc:sldMkLst>
          <pc:docMk/>
          <pc:sldMk cId="1921952025" sldId="394"/>
        </pc:sldMkLst>
      </pc:sldChg>
      <pc:sldChg chg="addSp delSp modSp new mod setBg">
        <pc:chgData name="Greg Roworth" userId="0bf80465-26b0-4c4f-961e-2c43416ae184" providerId="ADAL" clId="{61EA4CB7-1FC6-4920-B58D-673B2DDAD36D}" dt="2024-10-24T01:32:01.331" v="7407" actId="404"/>
        <pc:sldMkLst>
          <pc:docMk/>
          <pc:sldMk cId="3607102932" sldId="395"/>
        </pc:sldMkLst>
      </pc:sldChg>
      <pc:sldChg chg="addSp delSp modSp new mod setBg modNotesTx">
        <pc:chgData name="Greg Roworth" userId="0bf80465-26b0-4c4f-961e-2c43416ae184" providerId="ADAL" clId="{61EA4CB7-1FC6-4920-B58D-673B2DDAD36D}" dt="2024-10-17T16:47:17.905" v="2181" actId="20577"/>
        <pc:sldMkLst>
          <pc:docMk/>
          <pc:sldMk cId="3740962214" sldId="396"/>
        </pc:sldMkLst>
      </pc:sldChg>
      <pc:sldChg chg="addSp delSp modSp add mod ord modNotesTx">
        <pc:chgData name="Greg Roworth" userId="0bf80465-26b0-4c4f-961e-2c43416ae184" providerId="ADAL" clId="{61EA4CB7-1FC6-4920-B58D-673B2DDAD36D}" dt="2024-10-17T16:40:02.045" v="2089"/>
        <pc:sldMkLst>
          <pc:docMk/>
          <pc:sldMk cId="4147578758" sldId="397"/>
        </pc:sldMkLst>
      </pc:sldChg>
      <pc:sldChg chg="addSp delSp modSp new add del mod setBg modNotesTx">
        <pc:chgData name="Greg Roworth" userId="0bf80465-26b0-4c4f-961e-2c43416ae184" providerId="ADAL" clId="{61EA4CB7-1FC6-4920-B58D-673B2DDAD36D}" dt="2024-10-17T16:55:56.736" v="2375" actId="14100"/>
        <pc:sldMkLst>
          <pc:docMk/>
          <pc:sldMk cId="3310020176" sldId="398"/>
        </pc:sldMkLst>
      </pc:sldChg>
      <pc:sldChg chg="addSp delSp modSp new del mod">
        <pc:chgData name="Greg Roworth" userId="0bf80465-26b0-4c4f-961e-2c43416ae184" providerId="ADAL" clId="{61EA4CB7-1FC6-4920-B58D-673B2DDAD36D}" dt="2024-10-17T16:56:51.475" v="2384" actId="2696"/>
        <pc:sldMkLst>
          <pc:docMk/>
          <pc:sldMk cId="1125807756" sldId="399"/>
        </pc:sldMkLst>
      </pc:sldChg>
      <pc:sldChg chg="addSp delSp modSp new mod setBg setClrOvrMap modNotesTx">
        <pc:chgData name="Greg Roworth" userId="0bf80465-26b0-4c4f-961e-2c43416ae184" providerId="ADAL" clId="{61EA4CB7-1FC6-4920-B58D-673B2DDAD36D}" dt="2024-10-24T01:43:03.650" v="7416" actId="20577"/>
        <pc:sldMkLst>
          <pc:docMk/>
          <pc:sldMk cId="3192111932" sldId="400"/>
        </pc:sldMkLst>
      </pc:sldChg>
      <pc:sldChg chg="addSp delSp modSp new mod setBg">
        <pc:chgData name="Greg Roworth" userId="0bf80465-26b0-4c4f-961e-2c43416ae184" providerId="ADAL" clId="{61EA4CB7-1FC6-4920-B58D-673B2DDAD36D}" dt="2024-10-17T16:59:54.541" v="2405" actId="20577"/>
        <pc:sldMkLst>
          <pc:docMk/>
          <pc:sldMk cId="447120018" sldId="401"/>
        </pc:sldMkLst>
      </pc:sldChg>
      <pc:sldChg chg="addSp delSp modSp new mod setBg modNotesTx">
        <pc:chgData name="Greg Roworth" userId="0bf80465-26b0-4c4f-961e-2c43416ae184" providerId="ADAL" clId="{61EA4CB7-1FC6-4920-B58D-673B2DDAD36D}" dt="2024-10-17T17:18:02.207" v="2937"/>
        <pc:sldMkLst>
          <pc:docMk/>
          <pc:sldMk cId="1187794655" sldId="402"/>
        </pc:sldMkLst>
      </pc:sldChg>
      <pc:sldChg chg="addSp delSp modSp new mod setBg">
        <pc:chgData name="Greg Roworth" userId="0bf80465-26b0-4c4f-961e-2c43416ae184" providerId="ADAL" clId="{61EA4CB7-1FC6-4920-B58D-673B2DDAD36D}" dt="2024-10-17T17:22:11.778" v="2967" actId="171"/>
        <pc:sldMkLst>
          <pc:docMk/>
          <pc:sldMk cId="2548609332" sldId="403"/>
        </pc:sldMkLst>
      </pc:sldChg>
      <pc:sldChg chg="addSp delSp modSp new del mod ord">
        <pc:chgData name="Greg Roworth" userId="0bf80465-26b0-4c4f-961e-2c43416ae184" providerId="ADAL" clId="{61EA4CB7-1FC6-4920-B58D-673B2DDAD36D}" dt="2024-10-18T00:18:28.147" v="3566" actId="47"/>
        <pc:sldMkLst>
          <pc:docMk/>
          <pc:sldMk cId="4144915015" sldId="404"/>
        </pc:sldMkLst>
      </pc:sldChg>
      <pc:sldChg chg="addSp delSp modSp new mod ord setBg modNotesTx">
        <pc:chgData name="Greg Roworth" userId="0bf80465-26b0-4c4f-961e-2c43416ae184" providerId="ADAL" clId="{61EA4CB7-1FC6-4920-B58D-673B2DDAD36D}" dt="2024-10-24T07:00:41.044" v="10374" actId="20577"/>
        <pc:sldMkLst>
          <pc:docMk/>
          <pc:sldMk cId="2857732642" sldId="405"/>
        </pc:sldMkLst>
      </pc:sldChg>
      <pc:sldChg chg="addSp delSp modSp new mod setBg modNotesTx">
        <pc:chgData name="Greg Roworth" userId="0bf80465-26b0-4c4f-961e-2c43416ae184" providerId="ADAL" clId="{61EA4CB7-1FC6-4920-B58D-673B2DDAD36D}" dt="2024-10-18T00:18:08.290" v="3565" actId="33524"/>
        <pc:sldMkLst>
          <pc:docMk/>
          <pc:sldMk cId="30705443" sldId="406"/>
        </pc:sldMkLst>
      </pc:sldChg>
      <pc:sldChg chg="addSp delSp modSp new mod setBg modNotesTx">
        <pc:chgData name="Greg Roworth" userId="0bf80465-26b0-4c4f-961e-2c43416ae184" providerId="ADAL" clId="{61EA4CB7-1FC6-4920-B58D-673B2DDAD36D}" dt="2024-10-24T06:50:50.853" v="10071" actId="113"/>
        <pc:sldMkLst>
          <pc:docMk/>
          <pc:sldMk cId="1657893228" sldId="407"/>
        </pc:sldMkLst>
      </pc:sldChg>
      <pc:sldChg chg="modSp new del mod">
        <pc:chgData name="Greg Roworth" userId="0bf80465-26b0-4c4f-961e-2c43416ae184" providerId="ADAL" clId="{61EA4CB7-1FC6-4920-B58D-673B2DDAD36D}" dt="2024-10-24T07:40:15.130" v="12089" actId="2696"/>
        <pc:sldMkLst>
          <pc:docMk/>
          <pc:sldMk cId="3087040948" sldId="408"/>
        </pc:sldMkLst>
      </pc:sldChg>
      <pc:sldChg chg="addSp delSp modSp new mod setBg modNotesTx">
        <pc:chgData name="Greg Roworth" userId="0bf80465-26b0-4c4f-961e-2c43416ae184" providerId="ADAL" clId="{61EA4CB7-1FC6-4920-B58D-673B2DDAD36D}" dt="2024-10-24T10:36:57.587" v="13107" actId="33524"/>
        <pc:sldMkLst>
          <pc:docMk/>
          <pc:sldMk cId="2193605359" sldId="409"/>
        </pc:sldMkLst>
      </pc:sldChg>
      <pc:sldChg chg="addSp delSp modSp new mod setBg modNotesTx">
        <pc:chgData name="Greg Roworth" userId="0bf80465-26b0-4c4f-961e-2c43416ae184" providerId="ADAL" clId="{61EA4CB7-1FC6-4920-B58D-673B2DDAD36D}" dt="2024-10-24T12:52:40.006" v="14688" actId="478"/>
        <pc:sldMkLst>
          <pc:docMk/>
          <pc:sldMk cId="2695052706" sldId="410"/>
        </pc:sldMkLst>
      </pc:sldChg>
      <pc:sldChg chg="addSp delSp modSp new mod ord setBg setClrOvrMap">
        <pc:chgData name="Greg Roworth" userId="0bf80465-26b0-4c4f-961e-2c43416ae184" providerId="ADAL" clId="{61EA4CB7-1FC6-4920-B58D-673B2DDAD36D}" dt="2024-10-24T08:10:03.889" v="12583"/>
        <pc:sldMkLst>
          <pc:docMk/>
          <pc:sldMk cId="4250330099" sldId="411"/>
        </pc:sldMkLst>
      </pc:sldChg>
      <pc:sldChg chg="addSp delSp modSp new mod ord setBg modNotesTx">
        <pc:chgData name="Greg Roworth" userId="0bf80465-26b0-4c4f-961e-2c43416ae184" providerId="ADAL" clId="{61EA4CB7-1FC6-4920-B58D-673B2DDAD36D}" dt="2024-10-24T08:04:34.934" v="12199" actId="20577"/>
        <pc:sldMkLst>
          <pc:docMk/>
          <pc:sldMk cId="2641759188" sldId="412"/>
        </pc:sldMkLst>
      </pc:sldChg>
      <pc:sldChg chg="modSp new del mod">
        <pc:chgData name="Greg Roworth" userId="0bf80465-26b0-4c4f-961e-2c43416ae184" providerId="ADAL" clId="{61EA4CB7-1FC6-4920-B58D-673B2DDAD36D}" dt="2024-10-24T07:50:01.220" v="12134" actId="2696"/>
        <pc:sldMkLst>
          <pc:docMk/>
          <pc:sldMk cId="1666159605" sldId="413"/>
        </pc:sldMkLst>
      </pc:sldChg>
      <pc:sldChg chg="addSp delSp modSp new mod modAnim">
        <pc:chgData name="Greg Roworth" userId="0bf80465-26b0-4c4f-961e-2c43416ae184" providerId="ADAL" clId="{61EA4CB7-1FC6-4920-B58D-673B2DDAD36D}" dt="2024-10-24T01:21:31.400" v="7312" actId="1076"/>
        <pc:sldMkLst>
          <pc:docMk/>
          <pc:sldMk cId="1401045072" sldId="414"/>
        </pc:sldMkLst>
      </pc:sldChg>
      <pc:sldChg chg="addSp delSp modSp new mod setBg modNotesTx">
        <pc:chgData name="Greg Roworth" userId="0bf80465-26b0-4c4f-961e-2c43416ae184" providerId="ADAL" clId="{61EA4CB7-1FC6-4920-B58D-673B2DDAD36D}" dt="2024-10-24T07:30:21.123" v="11964" actId="6549"/>
        <pc:sldMkLst>
          <pc:docMk/>
          <pc:sldMk cId="3861930749" sldId="415"/>
        </pc:sldMkLst>
      </pc:sldChg>
      <pc:sldChg chg="addSp delSp modSp new mod modAnim">
        <pc:chgData name="Greg Roworth" userId="0bf80465-26b0-4c4f-961e-2c43416ae184" providerId="ADAL" clId="{61EA4CB7-1FC6-4920-B58D-673B2DDAD36D}" dt="2024-10-24T08:08:43.752" v="12579" actId="14100"/>
        <pc:sldMkLst>
          <pc:docMk/>
          <pc:sldMk cId="151504182" sldId="416"/>
        </pc:sldMkLst>
      </pc:sldChg>
      <pc:sldChg chg="addSp delSp modSp new mod setBg">
        <pc:chgData name="Greg Roworth" userId="0bf80465-26b0-4c4f-961e-2c43416ae184" providerId="ADAL" clId="{61EA4CB7-1FC6-4920-B58D-673B2DDAD36D}" dt="2024-10-24T07:32:23.384" v="12083" actId="26606"/>
        <pc:sldMkLst>
          <pc:docMk/>
          <pc:sldMk cId="3283110747" sldId="417"/>
        </pc:sldMkLst>
      </pc:sldChg>
      <pc:sldChg chg="addSp modSp new mod setBg">
        <pc:chgData name="Greg Roworth" userId="0bf80465-26b0-4c4f-961e-2c43416ae184" providerId="ADAL" clId="{61EA4CB7-1FC6-4920-B58D-673B2DDAD36D}" dt="2024-10-24T08:15:17.729" v="12905" actId="20577"/>
        <pc:sldMkLst>
          <pc:docMk/>
          <pc:sldMk cId="2834480337" sldId="418"/>
        </pc:sldMkLst>
      </pc:sldChg>
      <pc:sldChg chg="addSp delSp modSp new mod">
        <pc:chgData name="Greg Roworth" userId="0bf80465-26b0-4c4f-961e-2c43416ae184" providerId="ADAL" clId="{61EA4CB7-1FC6-4920-B58D-673B2DDAD36D}" dt="2024-10-24T04:14:00.496" v="9242" actId="14100"/>
        <pc:sldMkLst>
          <pc:docMk/>
          <pc:sldMk cId="395175687" sldId="419"/>
        </pc:sldMkLst>
      </pc:sldChg>
      <pc:sldChg chg="modSp new del mod">
        <pc:chgData name="Greg Roworth" userId="0bf80465-26b0-4c4f-961e-2c43416ae184" providerId="ADAL" clId="{61EA4CB7-1FC6-4920-B58D-673B2DDAD36D}" dt="2024-10-24T06:08:24.943" v="9420" actId="2696"/>
        <pc:sldMkLst>
          <pc:docMk/>
          <pc:sldMk cId="2991106332" sldId="420"/>
        </pc:sldMkLst>
      </pc:sldChg>
      <pc:sldChg chg="addSp delSp modSp new mod modAnim">
        <pc:chgData name="Greg Roworth" userId="0bf80465-26b0-4c4f-961e-2c43416ae184" providerId="ADAL" clId="{61EA4CB7-1FC6-4920-B58D-673B2DDAD36D}" dt="2024-10-24T04:22:27.694" v="9269" actId="403"/>
        <pc:sldMkLst>
          <pc:docMk/>
          <pc:sldMk cId="1494349811" sldId="421"/>
        </pc:sldMkLst>
      </pc:sldChg>
      <pc:sldChg chg="modSp new del mod">
        <pc:chgData name="Greg Roworth" userId="0bf80465-26b0-4c4f-961e-2c43416ae184" providerId="ADAL" clId="{61EA4CB7-1FC6-4920-B58D-673B2DDAD36D}" dt="2024-10-24T03:12:53.145" v="8539" actId="47"/>
        <pc:sldMkLst>
          <pc:docMk/>
          <pc:sldMk cId="3083067558" sldId="422"/>
        </pc:sldMkLst>
      </pc:sldChg>
      <pc:sldChg chg="new del">
        <pc:chgData name="Greg Roworth" userId="0bf80465-26b0-4c4f-961e-2c43416ae184" providerId="ADAL" clId="{61EA4CB7-1FC6-4920-B58D-673B2DDAD36D}" dt="2024-10-24T02:27:13.238" v="7726" actId="2696"/>
        <pc:sldMkLst>
          <pc:docMk/>
          <pc:sldMk cId="603702297" sldId="423"/>
        </pc:sldMkLst>
      </pc:sldChg>
      <pc:sldChg chg="new del">
        <pc:chgData name="Greg Roworth" userId="0bf80465-26b0-4c4f-961e-2c43416ae184" providerId="ADAL" clId="{61EA4CB7-1FC6-4920-B58D-673B2DDAD36D}" dt="2024-10-24T02:27:46.029" v="7732" actId="2696"/>
        <pc:sldMkLst>
          <pc:docMk/>
          <pc:sldMk cId="2337784845" sldId="423"/>
        </pc:sldMkLst>
      </pc:sldChg>
      <pc:sldChg chg="addSp delSp modSp add mod ord setBg">
        <pc:chgData name="Greg Roworth" userId="0bf80465-26b0-4c4f-961e-2c43416ae184" providerId="ADAL" clId="{61EA4CB7-1FC6-4920-B58D-673B2DDAD36D}" dt="2024-10-24T06:13:54.791" v="9475" actId="26606"/>
        <pc:sldMkLst>
          <pc:docMk/>
          <pc:sldMk cId="174960095" sldId="424"/>
        </pc:sldMkLst>
      </pc:sldChg>
      <pc:sldChg chg="new del">
        <pc:chgData name="Greg Roworth" userId="0bf80465-26b0-4c4f-961e-2c43416ae184" providerId="ADAL" clId="{61EA4CB7-1FC6-4920-B58D-673B2DDAD36D}" dt="2024-10-24T02:27:15.321" v="7727" actId="2696"/>
        <pc:sldMkLst>
          <pc:docMk/>
          <pc:sldMk cId="837290151" sldId="424"/>
        </pc:sldMkLst>
      </pc:sldChg>
      <pc:sldChg chg="addSp delSp modSp add del mod ord">
        <pc:chgData name="Greg Roworth" userId="0bf80465-26b0-4c4f-961e-2c43416ae184" providerId="ADAL" clId="{61EA4CB7-1FC6-4920-B58D-673B2DDAD36D}" dt="2024-10-24T10:46:21" v="13329" actId="2696"/>
        <pc:sldMkLst>
          <pc:docMk/>
          <pc:sldMk cId="4230513035" sldId="425"/>
        </pc:sldMkLst>
      </pc:sldChg>
      <pc:sldChg chg="addSp delSp modSp new mod setBg">
        <pc:chgData name="Greg Roworth" userId="0bf80465-26b0-4c4f-961e-2c43416ae184" providerId="ADAL" clId="{61EA4CB7-1FC6-4920-B58D-673B2DDAD36D}" dt="2024-10-24T06:15:26.888" v="9493" actId="1076"/>
        <pc:sldMkLst>
          <pc:docMk/>
          <pc:sldMk cId="220724502" sldId="426"/>
        </pc:sldMkLst>
      </pc:sldChg>
      <pc:sldChg chg="addSp delSp modSp new mod setBg modNotesTx">
        <pc:chgData name="Greg Roworth" userId="0bf80465-26b0-4c4f-961e-2c43416ae184" providerId="ADAL" clId="{61EA4CB7-1FC6-4920-B58D-673B2DDAD36D}" dt="2024-10-24T06:19:43.040" v="9514" actId="20577"/>
        <pc:sldMkLst>
          <pc:docMk/>
          <pc:sldMk cId="3410610660" sldId="427"/>
        </pc:sldMkLst>
      </pc:sldChg>
      <pc:sldChg chg="addSp delSp modSp new mod setBg modNotesTx">
        <pc:chgData name="Greg Roworth" userId="0bf80465-26b0-4c4f-961e-2c43416ae184" providerId="ADAL" clId="{61EA4CB7-1FC6-4920-B58D-673B2DDAD36D}" dt="2024-10-24T06:20:51.209" v="9535" actId="20577"/>
        <pc:sldMkLst>
          <pc:docMk/>
          <pc:sldMk cId="4064760853" sldId="428"/>
        </pc:sldMkLst>
      </pc:sldChg>
      <pc:sldChg chg="addSp delSp modSp new mod">
        <pc:chgData name="Greg Roworth" userId="0bf80465-26b0-4c4f-961e-2c43416ae184" providerId="ADAL" clId="{61EA4CB7-1FC6-4920-B58D-673B2DDAD36D}" dt="2024-10-24T11:08:10.472" v="14058" actId="26606"/>
        <pc:sldMkLst>
          <pc:docMk/>
          <pc:sldMk cId="655955609" sldId="429"/>
        </pc:sldMkLst>
      </pc:sldChg>
      <pc:sldChg chg="modSp new del mod">
        <pc:chgData name="Greg Roworth" userId="0bf80465-26b0-4c4f-961e-2c43416ae184" providerId="ADAL" clId="{61EA4CB7-1FC6-4920-B58D-673B2DDAD36D}" dt="2024-10-24T02:29:30.257" v="7896" actId="2696"/>
        <pc:sldMkLst>
          <pc:docMk/>
          <pc:sldMk cId="737713845" sldId="429"/>
        </pc:sldMkLst>
      </pc:sldChg>
      <pc:sldChg chg="addSp modSp new mod modAnim">
        <pc:chgData name="Greg Roworth" userId="0bf80465-26b0-4c4f-961e-2c43416ae184" providerId="ADAL" clId="{61EA4CB7-1FC6-4920-B58D-673B2DDAD36D}" dt="2024-10-24T04:23:28.465" v="9324" actId="20577"/>
        <pc:sldMkLst>
          <pc:docMk/>
          <pc:sldMk cId="2528667661" sldId="430"/>
        </pc:sldMkLst>
      </pc:sldChg>
      <pc:sldChg chg="addSp modSp new mod modAnim">
        <pc:chgData name="Greg Roworth" userId="0bf80465-26b0-4c4f-961e-2c43416ae184" providerId="ADAL" clId="{61EA4CB7-1FC6-4920-B58D-673B2DDAD36D}" dt="2024-10-24T04:23:46.862" v="9352" actId="20577"/>
        <pc:sldMkLst>
          <pc:docMk/>
          <pc:sldMk cId="3967627774" sldId="431"/>
        </pc:sldMkLst>
      </pc:sldChg>
      <pc:sldChg chg="addSp new del">
        <pc:chgData name="Greg Roworth" userId="0bf80465-26b0-4c4f-961e-2c43416ae184" providerId="ADAL" clId="{61EA4CB7-1FC6-4920-B58D-673B2DDAD36D}" dt="2024-10-24T02:57:34.568" v="8127" actId="47"/>
        <pc:sldMkLst>
          <pc:docMk/>
          <pc:sldMk cId="1658668799" sldId="432"/>
        </pc:sldMkLst>
      </pc:sldChg>
      <pc:sldChg chg="addSp delSp modSp new mod">
        <pc:chgData name="Greg Roworth" userId="0bf80465-26b0-4c4f-961e-2c43416ae184" providerId="ADAL" clId="{61EA4CB7-1FC6-4920-B58D-673B2DDAD36D}" dt="2024-10-24T03:00:15.657" v="8168" actId="20577"/>
        <pc:sldMkLst>
          <pc:docMk/>
          <pc:sldMk cId="2624028218" sldId="433"/>
        </pc:sldMkLst>
      </pc:sldChg>
      <pc:sldChg chg="addSp modSp new mod ord modNotesTx">
        <pc:chgData name="Greg Roworth" userId="0bf80465-26b0-4c4f-961e-2c43416ae184" providerId="ADAL" clId="{61EA4CB7-1FC6-4920-B58D-673B2DDAD36D}" dt="2024-10-24T10:41:21.791" v="13306" actId="20577"/>
        <pc:sldMkLst>
          <pc:docMk/>
          <pc:sldMk cId="631460002" sldId="434"/>
        </pc:sldMkLst>
      </pc:sldChg>
      <pc:sldChg chg="new del">
        <pc:chgData name="Greg Roworth" userId="0bf80465-26b0-4c4f-961e-2c43416ae184" providerId="ADAL" clId="{61EA4CB7-1FC6-4920-B58D-673B2DDAD36D}" dt="2024-10-24T06:12:48.250" v="9469" actId="2696"/>
        <pc:sldMkLst>
          <pc:docMk/>
          <pc:sldMk cId="1874953183" sldId="435"/>
        </pc:sldMkLst>
      </pc:sldChg>
      <pc:sldChg chg="addSp delSp modSp new mod modAnim">
        <pc:chgData name="Greg Roworth" userId="0bf80465-26b0-4c4f-961e-2c43416ae184" providerId="ADAL" clId="{61EA4CB7-1FC6-4920-B58D-673B2DDAD36D}" dt="2024-10-24T04:24:20.738" v="9418" actId="20577"/>
        <pc:sldMkLst>
          <pc:docMk/>
          <pc:sldMk cId="1561563335" sldId="436"/>
        </pc:sldMkLst>
      </pc:sldChg>
      <pc:sldChg chg="delSp new del mod">
        <pc:chgData name="Greg Roworth" userId="0bf80465-26b0-4c4f-961e-2c43416ae184" providerId="ADAL" clId="{61EA4CB7-1FC6-4920-B58D-673B2DDAD36D}" dt="2024-10-24T06:09:28.002" v="9425" actId="2696"/>
        <pc:sldMkLst>
          <pc:docMk/>
          <pc:sldMk cId="3907777687" sldId="437"/>
        </pc:sldMkLst>
      </pc:sldChg>
      <pc:sldChg chg="addSp delSp modSp new mod ord setBg">
        <pc:chgData name="Greg Roworth" userId="0bf80465-26b0-4c4f-961e-2c43416ae184" providerId="ADAL" clId="{61EA4CB7-1FC6-4920-B58D-673B2DDAD36D}" dt="2024-10-24T06:11:52.667" v="9468" actId="26606"/>
        <pc:sldMkLst>
          <pc:docMk/>
          <pc:sldMk cId="4196094463" sldId="437"/>
        </pc:sldMkLst>
      </pc:sldChg>
      <pc:sldChg chg="new del">
        <pc:chgData name="Greg Roworth" userId="0bf80465-26b0-4c4f-961e-2c43416ae184" providerId="ADAL" clId="{61EA4CB7-1FC6-4920-B58D-673B2DDAD36D}" dt="2024-10-24T06:09:25.850" v="9424" actId="2696"/>
        <pc:sldMkLst>
          <pc:docMk/>
          <pc:sldMk cId="222103980" sldId="438"/>
        </pc:sldMkLst>
      </pc:sldChg>
      <pc:sldChg chg="addSp delSp modSp new mod setBg modNotesTx">
        <pc:chgData name="Greg Roworth" userId="0bf80465-26b0-4c4f-961e-2c43416ae184" providerId="ADAL" clId="{61EA4CB7-1FC6-4920-B58D-673B2DDAD36D}" dt="2024-10-24T06:30:04.799" v="9898" actId="20577"/>
        <pc:sldMkLst>
          <pc:docMk/>
          <pc:sldMk cId="2079548490" sldId="438"/>
        </pc:sldMkLst>
      </pc:sldChg>
      <pc:sldChg chg="addSp delSp modSp new mod setBg">
        <pc:chgData name="Greg Roworth" userId="0bf80465-26b0-4c4f-961e-2c43416ae184" providerId="ADAL" clId="{61EA4CB7-1FC6-4920-B58D-673B2DDAD36D}" dt="2024-10-24T06:34:48.173" v="9919" actId="14100"/>
        <pc:sldMkLst>
          <pc:docMk/>
          <pc:sldMk cId="2378324680" sldId="439"/>
        </pc:sldMkLst>
      </pc:sldChg>
      <pc:sldChg chg="addSp delSp modSp new mod setBg">
        <pc:chgData name="Greg Roworth" userId="0bf80465-26b0-4c4f-961e-2c43416ae184" providerId="ADAL" clId="{61EA4CB7-1FC6-4920-B58D-673B2DDAD36D}" dt="2024-10-24T07:31:09.264" v="12020" actId="26606"/>
        <pc:sldMkLst>
          <pc:docMk/>
          <pc:sldMk cId="3471986486" sldId="440"/>
        </pc:sldMkLst>
      </pc:sldChg>
      <pc:sldChg chg="addSp delSp modSp add mod ord">
        <pc:chgData name="Greg Roworth" userId="0bf80465-26b0-4c4f-961e-2c43416ae184" providerId="ADAL" clId="{61EA4CB7-1FC6-4920-B58D-673B2DDAD36D}" dt="2024-10-24T10:46:24.586" v="13330" actId="1076"/>
        <pc:sldMkLst>
          <pc:docMk/>
          <pc:sldMk cId="3715481775" sldId="441"/>
        </pc:sldMkLst>
      </pc:sldChg>
      <pc:sldChg chg="addSp delSp modSp new mod setBg modNotesTx">
        <pc:chgData name="Greg Roworth" userId="0bf80465-26b0-4c4f-961e-2c43416ae184" providerId="ADAL" clId="{61EA4CB7-1FC6-4920-B58D-673B2DDAD36D}" dt="2024-10-24T12:48:02.392" v="14646" actId="20577"/>
        <pc:sldMkLst>
          <pc:docMk/>
          <pc:sldMk cId="4075618263" sldId="442"/>
        </pc:sldMkLst>
      </pc:sldChg>
      <pc:sldMasterChg chg="modSldLayout sldLayoutOrd">
        <pc:chgData name="Greg Roworth" userId="0bf80465-26b0-4c4f-961e-2c43416ae184" providerId="ADAL" clId="{61EA4CB7-1FC6-4920-B58D-673B2DDAD36D}" dt="2024-10-17T13:56:29.996" v="43"/>
        <pc:sldMasterMkLst>
          <pc:docMk/>
          <pc:sldMasterMk cId="2296838726" sldId="2147483648"/>
        </pc:sldMasterMkLst>
        <pc:sldLayoutChg chg="modSp mod ord">
          <pc:chgData name="Greg Roworth" userId="0bf80465-26b0-4c4f-961e-2c43416ae184" providerId="ADAL" clId="{61EA4CB7-1FC6-4920-B58D-673B2DDAD36D}" dt="2024-10-17T13:56:27.433" v="8"/>
          <pc:sldLayoutMkLst>
            <pc:docMk/>
            <pc:sldMasterMk cId="2296838726" sldId="2147483648"/>
            <pc:sldLayoutMk cId="1599705985" sldId="2147483696"/>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3245595912" sldId="2147483697"/>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2057878911" sldId="2147483698"/>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1281297884" sldId="2147483699"/>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3248802098" sldId="2147483700"/>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46692206" sldId="2147483701"/>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2007616347" sldId="2147483702"/>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3151805862" sldId="2147483703"/>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4066887325" sldId="2147483704"/>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4136530297" sldId="2147483705"/>
          </pc:sldLayoutMkLst>
        </pc:sldLayoutChg>
        <pc:sldLayoutChg chg="modSp mod ord">
          <pc:chgData name="Greg Roworth" userId="0bf80465-26b0-4c4f-961e-2c43416ae184" providerId="ADAL" clId="{61EA4CB7-1FC6-4920-B58D-673B2DDAD36D}" dt="2024-10-17T13:56:27.433" v="8"/>
          <pc:sldLayoutMkLst>
            <pc:docMk/>
            <pc:sldMasterMk cId="2296838726" sldId="2147483648"/>
            <pc:sldLayoutMk cId="263849241" sldId="2147483706"/>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1599705985" sldId="2147483707"/>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3245595912" sldId="2147483708"/>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2057878911" sldId="2147483709"/>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1281297884" sldId="2147483710"/>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3248802098" sldId="2147483711"/>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46692206" sldId="2147483712"/>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2007616347" sldId="2147483713"/>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3151805862" sldId="2147483714"/>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4066887325" sldId="2147483715"/>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4136530297" sldId="2147483716"/>
          </pc:sldLayoutMkLst>
        </pc:sldLayoutChg>
        <pc:sldLayoutChg chg="modSp mod ord">
          <pc:chgData name="Greg Roworth" userId="0bf80465-26b0-4c4f-961e-2c43416ae184" providerId="ADAL" clId="{61EA4CB7-1FC6-4920-B58D-673B2DDAD36D}" dt="2024-10-17T13:56:27.501" v="9"/>
          <pc:sldLayoutMkLst>
            <pc:docMk/>
            <pc:sldMasterMk cId="2296838726" sldId="2147483648"/>
            <pc:sldLayoutMk cId="263849241" sldId="2147483717"/>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1599705985" sldId="2147483718"/>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3245595912" sldId="2147483719"/>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2057878911" sldId="2147483720"/>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1281297884" sldId="2147483721"/>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3248802098" sldId="2147483722"/>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46692206" sldId="2147483723"/>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2007616347" sldId="2147483724"/>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3151805862" sldId="2147483725"/>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4066887325" sldId="2147483726"/>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4136530297" sldId="2147483727"/>
          </pc:sldLayoutMkLst>
        </pc:sldLayoutChg>
        <pc:sldLayoutChg chg="modSp mod ord">
          <pc:chgData name="Greg Roworth" userId="0bf80465-26b0-4c4f-961e-2c43416ae184" providerId="ADAL" clId="{61EA4CB7-1FC6-4920-B58D-673B2DDAD36D}" dt="2024-10-17T13:56:27.574" v="10"/>
          <pc:sldLayoutMkLst>
            <pc:docMk/>
            <pc:sldMasterMk cId="2296838726" sldId="2147483648"/>
            <pc:sldLayoutMk cId="263849241" sldId="2147483728"/>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1599705985" sldId="2147483729"/>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3245595912" sldId="2147483730"/>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2057878911" sldId="2147483731"/>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1281297884" sldId="2147483732"/>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3248802098" sldId="2147483733"/>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46692206" sldId="2147483734"/>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2007616347" sldId="2147483735"/>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3151805862" sldId="2147483736"/>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4066887325" sldId="2147483737"/>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4136530297" sldId="2147483738"/>
          </pc:sldLayoutMkLst>
        </pc:sldLayoutChg>
        <pc:sldLayoutChg chg="modSp mod ord">
          <pc:chgData name="Greg Roworth" userId="0bf80465-26b0-4c4f-961e-2c43416ae184" providerId="ADAL" clId="{61EA4CB7-1FC6-4920-B58D-673B2DDAD36D}" dt="2024-10-17T13:56:27.645" v="11"/>
          <pc:sldLayoutMkLst>
            <pc:docMk/>
            <pc:sldMasterMk cId="2296838726" sldId="2147483648"/>
            <pc:sldLayoutMk cId="263849241" sldId="2147483739"/>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1599705985" sldId="2147483740"/>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3245595912" sldId="2147483741"/>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2057878911" sldId="2147483742"/>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1281297884" sldId="2147483743"/>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3248802098" sldId="2147483744"/>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46692206" sldId="2147483745"/>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2007616347" sldId="2147483746"/>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3151805862" sldId="2147483747"/>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4066887325" sldId="2147483748"/>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4136530297" sldId="2147483749"/>
          </pc:sldLayoutMkLst>
        </pc:sldLayoutChg>
        <pc:sldLayoutChg chg="modSp mod ord">
          <pc:chgData name="Greg Roworth" userId="0bf80465-26b0-4c4f-961e-2c43416ae184" providerId="ADAL" clId="{61EA4CB7-1FC6-4920-B58D-673B2DDAD36D}" dt="2024-10-17T13:56:27.715" v="12"/>
          <pc:sldLayoutMkLst>
            <pc:docMk/>
            <pc:sldMasterMk cId="2296838726" sldId="2147483648"/>
            <pc:sldLayoutMk cId="263849241" sldId="2147483750"/>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1599705985" sldId="2147483751"/>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3245595912" sldId="2147483752"/>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2057878911" sldId="2147483753"/>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1281297884" sldId="2147483754"/>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3248802098" sldId="2147483755"/>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46692206" sldId="2147483756"/>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2007616347" sldId="2147483757"/>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3151805862" sldId="2147483758"/>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4066887325" sldId="2147483759"/>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4136530297" sldId="2147483760"/>
          </pc:sldLayoutMkLst>
        </pc:sldLayoutChg>
        <pc:sldLayoutChg chg="modSp mod ord">
          <pc:chgData name="Greg Roworth" userId="0bf80465-26b0-4c4f-961e-2c43416ae184" providerId="ADAL" clId="{61EA4CB7-1FC6-4920-B58D-673B2DDAD36D}" dt="2024-10-17T13:56:27.779" v="13"/>
          <pc:sldLayoutMkLst>
            <pc:docMk/>
            <pc:sldMasterMk cId="2296838726" sldId="2147483648"/>
            <pc:sldLayoutMk cId="263849241" sldId="2147483761"/>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1599705985" sldId="2147483762"/>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3245595912" sldId="2147483763"/>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2057878911" sldId="2147483764"/>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1281297884" sldId="2147483765"/>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3248802098" sldId="2147483766"/>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46692206" sldId="2147483767"/>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2007616347" sldId="2147483768"/>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3151805862" sldId="2147483769"/>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4066887325" sldId="2147483770"/>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4136530297" sldId="2147483771"/>
          </pc:sldLayoutMkLst>
        </pc:sldLayoutChg>
        <pc:sldLayoutChg chg="modSp mod ord">
          <pc:chgData name="Greg Roworth" userId="0bf80465-26b0-4c4f-961e-2c43416ae184" providerId="ADAL" clId="{61EA4CB7-1FC6-4920-B58D-673B2DDAD36D}" dt="2024-10-17T13:56:27.858" v="14"/>
          <pc:sldLayoutMkLst>
            <pc:docMk/>
            <pc:sldMasterMk cId="2296838726" sldId="2147483648"/>
            <pc:sldLayoutMk cId="263849241" sldId="2147483772"/>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1599705985" sldId="2147483773"/>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3245595912" sldId="2147483774"/>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2057878911" sldId="2147483775"/>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1281297884" sldId="2147483776"/>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3248802098" sldId="2147483777"/>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46692206" sldId="2147483778"/>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2007616347" sldId="2147483779"/>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3151805862" sldId="2147483780"/>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4066887325" sldId="2147483781"/>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4136530297" sldId="2147483782"/>
          </pc:sldLayoutMkLst>
        </pc:sldLayoutChg>
        <pc:sldLayoutChg chg="modSp mod ord">
          <pc:chgData name="Greg Roworth" userId="0bf80465-26b0-4c4f-961e-2c43416ae184" providerId="ADAL" clId="{61EA4CB7-1FC6-4920-B58D-673B2DDAD36D}" dt="2024-10-17T13:56:27.949" v="15"/>
          <pc:sldLayoutMkLst>
            <pc:docMk/>
            <pc:sldMasterMk cId="2296838726" sldId="2147483648"/>
            <pc:sldLayoutMk cId="263849241" sldId="2147483783"/>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1599705985" sldId="2147483784"/>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3245595912" sldId="2147483785"/>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2057878911" sldId="2147483786"/>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1281297884" sldId="2147483787"/>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3248802098" sldId="2147483788"/>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46692206" sldId="2147483789"/>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2007616347" sldId="2147483790"/>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3151805862" sldId="2147483791"/>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4066887325" sldId="2147483792"/>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4136530297" sldId="2147483793"/>
          </pc:sldLayoutMkLst>
        </pc:sldLayoutChg>
        <pc:sldLayoutChg chg="modSp mod ord">
          <pc:chgData name="Greg Roworth" userId="0bf80465-26b0-4c4f-961e-2c43416ae184" providerId="ADAL" clId="{61EA4CB7-1FC6-4920-B58D-673B2DDAD36D}" dt="2024-10-17T13:56:28.013" v="16"/>
          <pc:sldLayoutMkLst>
            <pc:docMk/>
            <pc:sldMasterMk cId="2296838726" sldId="2147483648"/>
            <pc:sldLayoutMk cId="263849241" sldId="2147483794"/>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1599705985" sldId="2147483795"/>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3245595912" sldId="2147483796"/>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2057878911" sldId="2147483797"/>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1281297884" sldId="2147483798"/>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3248802098" sldId="2147483799"/>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46692206" sldId="2147483800"/>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2007616347" sldId="2147483801"/>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3151805862" sldId="2147483802"/>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4066887325" sldId="2147483803"/>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4136530297" sldId="2147483804"/>
          </pc:sldLayoutMkLst>
        </pc:sldLayoutChg>
        <pc:sldLayoutChg chg="modSp mod ord">
          <pc:chgData name="Greg Roworth" userId="0bf80465-26b0-4c4f-961e-2c43416ae184" providerId="ADAL" clId="{61EA4CB7-1FC6-4920-B58D-673B2DDAD36D}" dt="2024-10-17T13:56:28.076" v="17"/>
          <pc:sldLayoutMkLst>
            <pc:docMk/>
            <pc:sldMasterMk cId="2296838726" sldId="2147483648"/>
            <pc:sldLayoutMk cId="263849241" sldId="2147483805"/>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1599705985" sldId="2147483806"/>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3245595912" sldId="2147483807"/>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2057878911" sldId="2147483808"/>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1281297884" sldId="2147483809"/>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3248802098" sldId="2147483810"/>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46692206" sldId="2147483811"/>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2007616347" sldId="2147483812"/>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3151805862" sldId="2147483813"/>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4066887325" sldId="2147483814"/>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4136530297" sldId="2147483815"/>
          </pc:sldLayoutMkLst>
        </pc:sldLayoutChg>
        <pc:sldLayoutChg chg="modSp mod ord">
          <pc:chgData name="Greg Roworth" userId="0bf80465-26b0-4c4f-961e-2c43416ae184" providerId="ADAL" clId="{61EA4CB7-1FC6-4920-B58D-673B2DDAD36D}" dt="2024-10-17T13:56:28.181" v="18"/>
          <pc:sldLayoutMkLst>
            <pc:docMk/>
            <pc:sldMasterMk cId="2296838726" sldId="2147483648"/>
            <pc:sldLayoutMk cId="263849241" sldId="2147483816"/>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1599705985" sldId="2147483817"/>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3245595912" sldId="2147483818"/>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2057878911" sldId="2147483819"/>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1281297884" sldId="2147483820"/>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3248802098" sldId="2147483821"/>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46692206" sldId="2147483822"/>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2007616347" sldId="2147483823"/>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3151805862" sldId="2147483824"/>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4066887325" sldId="2147483825"/>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4136530297" sldId="2147483826"/>
          </pc:sldLayoutMkLst>
        </pc:sldLayoutChg>
        <pc:sldLayoutChg chg="modSp mod ord">
          <pc:chgData name="Greg Roworth" userId="0bf80465-26b0-4c4f-961e-2c43416ae184" providerId="ADAL" clId="{61EA4CB7-1FC6-4920-B58D-673B2DDAD36D}" dt="2024-10-17T13:56:28.252" v="19"/>
          <pc:sldLayoutMkLst>
            <pc:docMk/>
            <pc:sldMasterMk cId="2296838726" sldId="2147483648"/>
            <pc:sldLayoutMk cId="263849241" sldId="2147483827"/>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1599705985" sldId="2147483828"/>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3245595912" sldId="2147483829"/>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2057878911" sldId="2147483830"/>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1281297884" sldId="2147483831"/>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3248802098" sldId="2147483832"/>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46692206" sldId="2147483833"/>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2007616347" sldId="2147483834"/>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3151805862" sldId="2147483835"/>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4066887325" sldId="2147483836"/>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4136530297" sldId="2147483837"/>
          </pc:sldLayoutMkLst>
        </pc:sldLayoutChg>
        <pc:sldLayoutChg chg="modSp mod ord">
          <pc:chgData name="Greg Roworth" userId="0bf80465-26b0-4c4f-961e-2c43416ae184" providerId="ADAL" clId="{61EA4CB7-1FC6-4920-B58D-673B2DDAD36D}" dt="2024-10-17T13:56:28.321" v="20"/>
          <pc:sldLayoutMkLst>
            <pc:docMk/>
            <pc:sldMasterMk cId="2296838726" sldId="2147483648"/>
            <pc:sldLayoutMk cId="263849241" sldId="2147483838"/>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1599705985" sldId="2147483839"/>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3245595912" sldId="2147483840"/>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2057878911" sldId="2147483841"/>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1281297884" sldId="2147483842"/>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3248802098" sldId="2147483843"/>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46692206" sldId="2147483844"/>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2007616347" sldId="2147483845"/>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3151805862" sldId="2147483846"/>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4066887325" sldId="2147483847"/>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4136530297" sldId="2147483848"/>
          </pc:sldLayoutMkLst>
        </pc:sldLayoutChg>
        <pc:sldLayoutChg chg="modSp mod ord">
          <pc:chgData name="Greg Roworth" userId="0bf80465-26b0-4c4f-961e-2c43416ae184" providerId="ADAL" clId="{61EA4CB7-1FC6-4920-B58D-673B2DDAD36D}" dt="2024-10-17T13:56:28.384" v="21"/>
          <pc:sldLayoutMkLst>
            <pc:docMk/>
            <pc:sldMasterMk cId="2296838726" sldId="2147483648"/>
            <pc:sldLayoutMk cId="263849241" sldId="2147483849"/>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1599705985" sldId="2147483850"/>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3245595912" sldId="2147483851"/>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2057878911" sldId="2147483852"/>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1281297884" sldId="2147483853"/>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3248802098" sldId="2147483854"/>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46692206" sldId="2147483855"/>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2007616347" sldId="2147483856"/>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3151805862" sldId="2147483857"/>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4066887325" sldId="2147483858"/>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4136530297" sldId="2147483859"/>
          </pc:sldLayoutMkLst>
        </pc:sldLayoutChg>
        <pc:sldLayoutChg chg="modSp mod ord">
          <pc:chgData name="Greg Roworth" userId="0bf80465-26b0-4c4f-961e-2c43416ae184" providerId="ADAL" clId="{61EA4CB7-1FC6-4920-B58D-673B2DDAD36D}" dt="2024-10-17T13:56:28.455" v="22"/>
          <pc:sldLayoutMkLst>
            <pc:docMk/>
            <pc:sldMasterMk cId="2296838726" sldId="2147483648"/>
            <pc:sldLayoutMk cId="263849241" sldId="2147483860"/>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1599705985" sldId="2147483861"/>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3245595912" sldId="2147483862"/>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2057878911" sldId="2147483863"/>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1281297884" sldId="2147483864"/>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3248802098" sldId="2147483865"/>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46692206" sldId="2147483866"/>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2007616347" sldId="2147483867"/>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3151805862" sldId="2147483868"/>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4066887325" sldId="2147483869"/>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4136530297" sldId="2147483870"/>
          </pc:sldLayoutMkLst>
        </pc:sldLayoutChg>
        <pc:sldLayoutChg chg="modSp mod ord">
          <pc:chgData name="Greg Roworth" userId="0bf80465-26b0-4c4f-961e-2c43416ae184" providerId="ADAL" clId="{61EA4CB7-1FC6-4920-B58D-673B2DDAD36D}" dt="2024-10-17T13:56:28.525" v="23"/>
          <pc:sldLayoutMkLst>
            <pc:docMk/>
            <pc:sldMasterMk cId="2296838726" sldId="2147483648"/>
            <pc:sldLayoutMk cId="263849241" sldId="2147483871"/>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1599705985" sldId="2147483872"/>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3245595912" sldId="2147483873"/>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2057878911" sldId="2147483874"/>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1281297884" sldId="2147483875"/>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3248802098" sldId="2147483876"/>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46692206" sldId="2147483877"/>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2007616347" sldId="2147483878"/>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3151805862" sldId="2147483879"/>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4066887325" sldId="2147483880"/>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4136530297" sldId="2147483881"/>
          </pc:sldLayoutMkLst>
        </pc:sldLayoutChg>
        <pc:sldLayoutChg chg="modSp mod ord">
          <pc:chgData name="Greg Roworth" userId="0bf80465-26b0-4c4f-961e-2c43416ae184" providerId="ADAL" clId="{61EA4CB7-1FC6-4920-B58D-673B2DDAD36D}" dt="2024-10-17T13:56:28.597" v="24"/>
          <pc:sldLayoutMkLst>
            <pc:docMk/>
            <pc:sldMasterMk cId="2296838726" sldId="2147483648"/>
            <pc:sldLayoutMk cId="263849241" sldId="2147483882"/>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1599705985" sldId="2147483883"/>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3245595912" sldId="2147483884"/>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2057878911" sldId="2147483885"/>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1281297884" sldId="2147483886"/>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3248802098" sldId="2147483887"/>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46692206" sldId="2147483888"/>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2007616347" sldId="2147483889"/>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3151805862" sldId="2147483890"/>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4066887325" sldId="2147483891"/>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4136530297" sldId="2147483892"/>
          </pc:sldLayoutMkLst>
        </pc:sldLayoutChg>
        <pc:sldLayoutChg chg="modSp mod ord">
          <pc:chgData name="Greg Roworth" userId="0bf80465-26b0-4c4f-961e-2c43416ae184" providerId="ADAL" clId="{61EA4CB7-1FC6-4920-B58D-673B2DDAD36D}" dt="2024-10-17T13:56:28.672" v="25"/>
          <pc:sldLayoutMkLst>
            <pc:docMk/>
            <pc:sldMasterMk cId="2296838726" sldId="2147483648"/>
            <pc:sldLayoutMk cId="263849241" sldId="2147483893"/>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1599705985" sldId="2147483894"/>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3245595912" sldId="2147483895"/>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2057878911" sldId="2147483896"/>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1281297884" sldId="2147483897"/>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3248802098" sldId="2147483898"/>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46692206" sldId="2147483899"/>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2007616347" sldId="2147483900"/>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3151805862" sldId="2147483901"/>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4066887325" sldId="2147483902"/>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4136530297" sldId="2147483903"/>
          </pc:sldLayoutMkLst>
        </pc:sldLayoutChg>
        <pc:sldLayoutChg chg="modSp mod ord">
          <pc:chgData name="Greg Roworth" userId="0bf80465-26b0-4c4f-961e-2c43416ae184" providerId="ADAL" clId="{61EA4CB7-1FC6-4920-B58D-673B2DDAD36D}" dt="2024-10-17T13:56:28.743" v="26"/>
          <pc:sldLayoutMkLst>
            <pc:docMk/>
            <pc:sldMasterMk cId="2296838726" sldId="2147483648"/>
            <pc:sldLayoutMk cId="263849241" sldId="2147483904"/>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1599705985" sldId="2147483905"/>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3245595912" sldId="2147483906"/>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2057878911" sldId="2147483907"/>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1281297884" sldId="2147483908"/>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3248802098" sldId="2147483909"/>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46692206" sldId="2147483910"/>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2007616347" sldId="2147483911"/>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3151805862" sldId="2147483912"/>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4066887325" sldId="2147483913"/>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4136530297" sldId="2147483914"/>
          </pc:sldLayoutMkLst>
        </pc:sldLayoutChg>
        <pc:sldLayoutChg chg="modSp mod ord">
          <pc:chgData name="Greg Roworth" userId="0bf80465-26b0-4c4f-961e-2c43416ae184" providerId="ADAL" clId="{61EA4CB7-1FC6-4920-B58D-673B2DDAD36D}" dt="2024-10-17T13:56:28.810" v="27"/>
          <pc:sldLayoutMkLst>
            <pc:docMk/>
            <pc:sldMasterMk cId="2296838726" sldId="2147483648"/>
            <pc:sldLayoutMk cId="263849241" sldId="2147483915"/>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1599705985" sldId="2147483916"/>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3245595912" sldId="2147483917"/>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2057878911" sldId="2147483918"/>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1281297884" sldId="2147483919"/>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3248802098" sldId="2147483920"/>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46692206" sldId="2147483921"/>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2007616347" sldId="2147483922"/>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3151805862" sldId="2147483923"/>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4066887325" sldId="2147483924"/>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4136530297" sldId="2147483925"/>
          </pc:sldLayoutMkLst>
        </pc:sldLayoutChg>
        <pc:sldLayoutChg chg="modSp mod ord">
          <pc:chgData name="Greg Roworth" userId="0bf80465-26b0-4c4f-961e-2c43416ae184" providerId="ADAL" clId="{61EA4CB7-1FC6-4920-B58D-673B2DDAD36D}" dt="2024-10-17T13:56:28.879" v="28"/>
          <pc:sldLayoutMkLst>
            <pc:docMk/>
            <pc:sldMasterMk cId="2296838726" sldId="2147483648"/>
            <pc:sldLayoutMk cId="263849241" sldId="2147483926"/>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1599705985" sldId="2147483927"/>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3245595912" sldId="2147483928"/>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2057878911" sldId="2147483929"/>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1281297884" sldId="2147483930"/>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3248802098" sldId="2147483931"/>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46692206" sldId="2147483932"/>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2007616347" sldId="2147483933"/>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3151805862" sldId="2147483934"/>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4066887325" sldId="2147483935"/>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4136530297" sldId="2147483936"/>
          </pc:sldLayoutMkLst>
        </pc:sldLayoutChg>
        <pc:sldLayoutChg chg="modSp mod ord">
          <pc:chgData name="Greg Roworth" userId="0bf80465-26b0-4c4f-961e-2c43416ae184" providerId="ADAL" clId="{61EA4CB7-1FC6-4920-B58D-673B2DDAD36D}" dt="2024-10-17T13:56:28.946" v="29"/>
          <pc:sldLayoutMkLst>
            <pc:docMk/>
            <pc:sldMasterMk cId="2296838726" sldId="2147483648"/>
            <pc:sldLayoutMk cId="263849241" sldId="2147483937"/>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1599705985" sldId="2147483938"/>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3245595912" sldId="2147483939"/>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2057878911" sldId="2147483940"/>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1281297884" sldId="2147483941"/>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3248802098" sldId="2147483942"/>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46692206" sldId="2147483943"/>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2007616347" sldId="2147483944"/>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3151805862" sldId="2147483945"/>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4066887325" sldId="2147483946"/>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4136530297" sldId="2147483947"/>
          </pc:sldLayoutMkLst>
        </pc:sldLayoutChg>
        <pc:sldLayoutChg chg="modSp mod ord">
          <pc:chgData name="Greg Roworth" userId="0bf80465-26b0-4c4f-961e-2c43416ae184" providerId="ADAL" clId="{61EA4CB7-1FC6-4920-B58D-673B2DDAD36D}" dt="2024-10-17T13:56:29.013" v="30"/>
          <pc:sldLayoutMkLst>
            <pc:docMk/>
            <pc:sldMasterMk cId="2296838726" sldId="2147483648"/>
            <pc:sldLayoutMk cId="263849241" sldId="2147483948"/>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1599705985" sldId="2147483949"/>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3245595912" sldId="2147483950"/>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2057878911" sldId="2147483951"/>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1281297884" sldId="2147483952"/>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3248802098" sldId="2147483953"/>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46692206" sldId="2147483954"/>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2007616347" sldId="2147483955"/>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3151805862" sldId="2147483956"/>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4066887325" sldId="2147483957"/>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4136530297" sldId="2147483958"/>
          </pc:sldLayoutMkLst>
        </pc:sldLayoutChg>
        <pc:sldLayoutChg chg="modSp mod ord">
          <pc:chgData name="Greg Roworth" userId="0bf80465-26b0-4c4f-961e-2c43416ae184" providerId="ADAL" clId="{61EA4CB7-1FC6-4920-B58D-673B2DDAD36D}" dt="2024-10-17T13:56:29.081" v="31"/>
          <pc:sldLayoutMkLst>
            <pc:docMk/>
            <pc:sldMasterMk cId="2296838726" sldId="2147483648"/>
            <pc:sldLayoutMk cId="263849241" sldId="2147483959"/>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1599705985" sldId="2147483960"/>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3245595912" sldId="2147483961"/>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2057878911" sldId="2147483962"/>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1281297884" sldId="2147483963"/>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3248802098" sldId="2147483964"/>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46692206" sldId="2147483965"/>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2007616347" sldId="2147483966"/>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3151805862" sldId="2147483967"/>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4066887325" sldId="2147483968"/>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4136530297" sldId="2147483969"/>
          </pc:sldLayoutMkLst>
        </pc:sldLayoutChg>
        <pc:sldLayoutChg chg="modSp mod ord">
          <pc:chgData name="Greg Roworth" userId="0bf80465-26b0-4c4f-961e-2c43416ae184" providerId="ADAL" clId="{61EA4CB7-1FC6-4920-B58D-673B2DDAD36D}" dt="2024-10-17T13:56:29.154" v="32"/>
          <pc:sldLayoutMkLst>
            <pc:docMk/>
            <pc:sldMasterMk cId="2296838726" sldId="2147483648"/>
            <pc:sldLayoutMk cId="263849241" sldId="2147483970"/>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1599705985" sldId="2147483971"/>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3245595912" sldId="2147483972"/>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2057878911" sldId="2147483973"/>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1281297884" sldId="2147483974"/>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3248802098" sldId="2147483975"/>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46692206" sldId="2147483976"/>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2007616347" sldId="2147483977"/>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3151805862" sldId="2147483978"/>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4066887325" sldId="2147483979"/>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4136530297" sldId="2147483980"/>
          </pc:sldLayoutMkLst>
        </pc:sldLayoutChg>
        <pc:sldLayoutChg chg="modSp mod ord">
          <pc:chgData name="Greg Roworth" userId="0bf80465-26b0-4c4f-961e-2c43416ae184" providerId="ADAL" clId="{61EA4CB7-1FC6-4920-B58D-673B2DDAD36D}" dt="2024-10-17T13:56:29.219" v="33"/>
          <pc:sldLayoutMkLst>
            <pc:docMk/>
            <pc:sldMasterMk cId="2296838726" sldId="2147483648"/>
            <pc:sldLayoutMk cId="263849241" sldId="2147483981"/>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1599705985" sldId="2147483982"/>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3245595912" sldId="2147483983"/>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2057878911" sldId="2147483984"/>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1281297884" sldId="2147483985"/>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3248802098" sldId="2147483986"/>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46692206" sldId="2147483987"/>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2007616347" sldId="2147483988"/>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3151805862" sldId="2147483989"/>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4066887325" sldId="2147483990"/>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4136530297" sldId="2147483991"/>
          </pc:sldLayoutMkLst>
        </pc:sldLayoutChg>
        <pc:sldLayoutChg chg="modSp mod ord">
          <pc:chgData name="Greg Roworth" userId="0bf80465-26b0-4c4f-961e-2c43416ae184" providerId="ADAL" clId="{61EA4CB7-1FC6-4920-B58D-673B2DDAD36D}" dt="2024-10-17T13:56:29.289" v="34"/>
          <pc:sldLayoutMkLst>
            <pc:docMk/>
            <pc:sldMasterMk cId="2296838726" sldId="2147483648"/>
            <pc:sldLayoutMk cId="263849241" sldId="2147483992"/>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1599705985" sldId="2147483993"/>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3245595912" sldId="2147483994"/>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2057878911" sldId="2147483995"/>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1281297884" sldId="2147483996"/>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3248802098" sldId="2147483997"/>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46692206" sldId="2147483998"/>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2007616347" sldId="2147483999"/>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3151805862" sldId="2147484000"/>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4066887325" sldId="2147484001"/>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4136530297" sldId="2147484002"/>
          </pc:sldLayoutMkLst>
        </pc:sldLayoutChg>
        <pc:sldLayoutChg chg="modSp mod ord">
          <pc:chgData name="Greg Roworth" userId="0bf80465-26b0-4c4f-961e-2c43416ae184" providerId="ADAL" clId="{61EA4CB7-1FC6-4920-B58D-673B2DDAD36D}" dt="2024-10-17T13:56:29.359" v="35"/>
          <pc:sldLayoutMkLst>
            <pc:docMk/>
            <pc:sldMasterMk cId="2296838726" sldId="2147483648"/>
            <pc:sldLayoutMk cId="263849241" sldId="2147484003"/>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1599705985" sldId="2147484004"/>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3245595912" sldId="2147484005"/>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2057878911" sldId="2147484006"/>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1281297884" sldId="2147484007"/>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3248802098" sldId="2147484008"/>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46692206" sldId="2147484009"/>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2007616347" sldId="2147484010"/>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3151805862" sldId="2147484011"/>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4066887325" sldId="2147484012"/>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4136530297" sldId="2147484013"/>
          </pc:sldLayoutMkLst>
        </pc:sldLayoutChg>
        <pc:sldLayoutChg chg="modSp mod ord">
          <pc:chgData name="Greg Roworth" userId="0bf80465-26b0-4c4f-961e-2c43416ae184" providerId="ADAL" clId="{61EA4CB7-1FC6-4920-B58D-673B2DDAD36D}" dt="2024-10-17T13:56:29.433" v="36"/>
          <pc:sldLayoutMkLst>
            <pc:docMk/>
            <pc:sldMasterMk cId="2296838726" sldId="2147483648"/>
            <pc:sldLayoutMk cId="263849241" sldId="2147484014"/>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1599705985" sldId="2147484015"/>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3245595912" sldId="2147484016"/>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2057878911" sldId="2147484017"/>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1281297884" sldId="2147484018"/>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3248802098" sldId="2147484019"/>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46692206" sldId="2147484020"/>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2007616347" sldId="2147484021"/>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3151805862" sldId="2147484022"/>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4066887325" sldId="2147484023"/>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4136530297" sldId="2147484024"/>
          </pc:sldLayoutMkLst>
        </pc:sldLayoutChg>
        <pc:sldLayoutChg chg="modSp mod ord">
          <pc:chgData name="Greg Roworth" userId="0bf80465-26b0-4c4f-961e-2c43416ae184" providerId="ADAL" clId="{61EA4CB7-1FC6-4920-B58D-673B2DDAD36D}" dt="2024-10-17T13:56:29.508" v="37"/>
          <pc:sldLayoutMkLst>
            <pc:docMk/>
            <pc:sldMasterMk cId="2296838726" sldId="2147483648"/>
            <pc:sldLayoutMk cId="263849241" sldId="2147484025"/>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1599705985" sldId="2147484026"/>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3245595912" sldId="2147484027"/>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2057878911" sldId="2147484028"/>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1281297884" sldId="2147484029"/>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3248802098" sldId="2147484030"/>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46692206" sldId="2147484031"/>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2007616347" sldId="2147484032"/>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3151805862" sldId="2147484033"/>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4066887325" sldId="2147484034"/>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4136530297" sldId="2147484035"/>
          </pc:sldLayoutMkLst>
        </pc:sldLayoutChg>
        <pc:sldLayoutChg chg="modSp mod ord">
          <pc:chgData name="Greg Roworth" userId="0bf80465-26b0-4c4f-961e-2c43416ae184" providerId="ADAL" clId="{61EA4CB7-1FC6-4920-B58D-673B2DDAD36D}" dt="2024-10-17T13:56:29.581" v="38"/>
          <pc:sldLayoutMkLst>
            <pc:docMk/>
            <pc:sldMasterMk cId="2296838726" sldId="2147483648"/>
            <pc:sldLayoutMk cId="263849241" sldId="2147484036"/>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1599705985" sldId="2147484037"/>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3245595912" sldId="2147484038"/>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2057878911" sldId="2147484039"/>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1281297884" sldId="2147484040"/>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3248802098" sldId="2147484041"/>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46692206" sldId="2147484042"/>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2007616347" sldId="2147484043"/>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3151805862" sldId="2147484044"/>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4066887325" sldId="2147484045"/>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4136530297" sldId="2147484046"/>
          </pc:sldLayoutMkLst>
        </pc:sldLayoutChg>
        <pc:sldLayoutChg chg="modSp mod ord">
          <pc:chgData name="Greg Roworth" userId="0bf80465-26b0-4c4f-961e-2c43416ae184" providerId="ADAL" clId="{61EA4CB7-1FC6-4920-B58D-673B2DDAD36D}" dt="2024-10-17T13:56:29.653" v="39"/>
          <pc:sldLayoutMkLst>
            <pc:docMk/>
            <pc:sldMasterMk cId="2296838726" sldId="2147483648"/>
            <pc:sldLayoutMk cId="263849241" sldId="2147484047"/>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1599705985" sldId="2147484048"/>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3245595912" sldId="2147484049"/>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2057878911" sldId="2147484050"/>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1281297884" sldId="2147484051"/>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3248802098" sldId="2147484052"/>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46692206" sldId="2147484053"/>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2007616347" sldId="2147484054"/>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3151805862" sldId="2147484055"/>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4066887325" sldId="2147484056"/>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4136530297" sldId="2147484057"/>
          </pc:sldLayoutMkLst>
        </pc:sldLayoutChg>
        <pc:sldLayoutChg chg="modSp mod ord">
          <pc:chgData name="Greg Roworth" userId="0bf80465-26b0-4c4f-961e-2c43416ae184" providerId="ADAL" clId="{61EA4CB7-1FC6-4920-B58D-673B2DDAD36D}" dt="2024-10-17T13:56:29.733" v="40"/>
          <pc:sldLayoutMkLst>
            <pc:docMk/>
            <pc:sldMasterMk cId="2296838726" sldId="2147483648"/>
            <pc:sldLayoutMk cId="263849241" sldId="2147484058"/>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1599705985" sldId="2147484059"/>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3245595912" sldId="2147484060"/>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2057878911" sldId="2147484061"/>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1281297884" sldId="2147484062"/>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3248802098" sldId="2147484063"/>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46692206" sldId="2147484064"/>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2007616347" sldId="2147484065"/>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3151805862" sldId="2147484066"/>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4066887325" sldId="2147484067"/>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4136530297" sldId="2147484068"/>
          </pc:sldLayoutMkLst>
        </pc:sldLayoutChg>
        <pc:sldLayoutChg chg="modSp mod ord">
          <pc:chgData name="Greg Roworth" userId="0bf80465-26b0-4c4f-961e-2c43416ae184" providerId="ADAL" clId="{61EA4CB7-1FC6-4920-B58D-673B2DDAD36D}" dt="2024-10-17T13:56:29.815" v="41"/>
          <pc:sldLayoutMkLst>
            <pc:docMk/>
            <pc:sldMasterMk cId="2296838726" sldId="2147483648"/>
            <pc:sldLayoutMk cId="263849241" sldId="2147484069"/>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1599705985" sldId="2147484070"/>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3245595912" sldId="2147484071"/>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2057878911" sldId="2147484072"/>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1281297884" sldId="2147484073"/>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3248802098" sldId="2147484074"/>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46692206" sldId="2147484075"/>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2007616347" sldId="2147484076"/>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3151805862" sldId="2147484077"/>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4066887325" sldId="2147484078"/>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4136530297" sldId="2147484079"/>
          </pc:sldLayoutMkLst>
        </pc:sldLayoutChg>
        <pc:sldLayoutChg chg="modSp mod ord">
          <pc:chgData name="Greg Roworth" userId="0bf80465-26b0-4c4f-961e-2c43416ae184" providerId="ADAL" clId="{61EA4CB7-1FC6-4920-B58D-673B2DDAD36D}" dt="2024-10-17T13:56:29.908" v="42"/>
          <pc:sldLayoutMkLst>
            <pc:docMk/>
            <pc:sldMasterMk cId="2296838726" sldId="2147483648"/>
            <pc:sldLayoutMk cId="263849241" sldId="2147484080"/>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1599705985" sldId="2147484081"/>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3245595912" sldId="2147484082"/>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2057878911" sldId="2147484083"/>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1281297884" sldId="2147484084"/>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3248802098" sldId="2147484085"/>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46692206" sldId="2147484086"/>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2007616347" sldId="2147484087"/>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3151805862" sldId="2147484088"/>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4066887325" sldId="2147484089"/>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4136530297" sldId="2147484090"/>
          </pc:sldLayoutMkLst>
        </pc:sldLayoutChg>
        <pc:sldLayoutChg chg="modSp mod ord">
          <pc:chgData name="Greg Roworth" userId="0bf80465-26b0-4c4f-961e-2c43416ae184" providerId="ADAL" clId="{61EA4CB7-1FC6-4920-B58D-673B2DDAD36D}" dt="2024-10-17T13:56:29.996" v="43"/>
          <pc:sldLayoutMkLst>
            <pc:docMk/>
            <pc:sldMasterMk cId="2296838726" sldId="2147483648"/>
            <pc:sldLayoutMk cId="263849241" sldId="2147484091"/>
          </pc:sldLayoutMkLst>
        </pc:sldLayoutChg>
      </pc:sldMasterChg>
      <pc:sldMasterChg chg="del sldLayoutOrd">
        <pc:chgData name="Greg Roworth" userId="0bf80465-26b0-4c4f-961e-2c43416ae184" providerId="ADAL" clId="{61EA4CB7-1FC6-4920-B58D-673B2DDAD36D}" dt="2024-10-17T13:56:31.699" v="44"/>
        <pc:sldMasterMkLst>
          <pc:docMk/>
          <pc:sldMasterMk cId="2296838726" sldId="2147483649"/>
        </pc:sldMasterMkLst>
      </pc:sldMasterChg>
      <pc:sldMasterChg chg="del sldLayoutOrd">
        <pc:chgData name="Greg Roworth" userId="0bf80465-26b0-4c4f-961e-2c43416ae184" providerId="ADAL" clId="{61EA4CB7-1FC6-4920-B58D-673B2DDAD36D}" dt="2024-10-17T13:56:31.704" v="45"/>
        <pc:sldMasterMkLst>
          <pc:docMk/>
          <pc:sldMasterMk cId="2296838726" sldId="2147483650"/>
        </pc:sldMasterMkLst>
      </pc:sldMasterChg>
      <pc:sldMasterChg chg="del sldLayoutOrd">
        <pc:chgData name="Greg Roworth" userId="0bf80465-26b0-4c4f-961e-2c43416ae184" providerId="ADAL" clId="{61EA4CB7-1FC6-4920-B58D-673B2DDAD36D}" dt="2024-10-17T13:56:31.713" v="46"/>
        <pc:sldMasterMkLst>
          <pc:docMk/>
          <pc:sldMasterMk cId="2296838726" sldId="2147483651"/>
        </pc:sldMasterMkLst>
      </pc:sldMasterChg>
      <pc:sldMasterChg chg="del sldLayoutOrd">
        <pc:chgData name="Greg Roworth" userId="0bf80465-26b0-4c4f-961e-2c43416ae184" providerId="ADAL" clId="{61EA4CB7-1FC6-4920-B58D-673B2DDAD36D}" dt="2024-10-17T13:56:31.720" v="47"/>
        <pc:sldMasterMkLst>
          <pc:docMk/>
          <pc:sldMasterMk cId="2296838726" sldId="2147483652"/>
        </pc:sldMasterMkLst>
      </pc:sldMasterChg>
      <pc:sldMasterChg chg="del sldLayoutOrd">
        <pc:chgData name="Greg Roworth" userId="0bf80465-26b0-4c4f-961e-2c43416ae184" providerId="ADAL" clId="{61EA4CB7-1FC6-4920-B58D-673B2DDAD36D}" dt="2024-10-17T13:56:31.727" v="48"/>
        <pc:sldMasterMkLst>
          <pc:docMk/>
          <pc:sldMasterMk cId="2296838726" sldId="2147483653"/>
        </pc:sldMasterMkLst>
      </pc:sldMasterChg>
      <pc:sldMasterChg chg="del sldLayoutOrd">
        <pc:chgData name="Greg Roworth" userId="0bf80465-26b0-4c4f-961e-2c43416ae184" providerId="ADAL" clId="{61EA4CB7-1FC6-4920-B58D-673B2DDAD36D}" dt="2024-10-17T13:56:31.736" v="49"/>
        <pc:sldMasterMkLst>
          <pc:docMk/>
          <pc:sldMasterMk cId="2296838726" sldId="2147483654"/>
        </pc:sldMasterMkLst>
      </pc:sldMasterChg>
      <pc:sldMasterChg chg="del sldLayoutOrd">
        <pc:chgData name="Greg Roworth" userId="0bf80465-26b0-4c4f-961e-2c43416ae184" providerId="ADAL" clId="{61EA4CB7-1FC6-4920-B58D-673B2DDAD36D}" dt="2024-10-17T13:56:31.746" v="50"/>
        <pc:sldMasterMkLst>
          <pc:docMk/>
          <pc:sldMasterMk cId="2296838726" sldId="2147483655"/>
        </pc:sldMasterMkLst>
      </pc:sldMasterChg>
      <pc:sldMasterChg chg="del sldLayoutOrd">
        <pc:chgData name="Greg Roworth" userId="0bf80465-26b0-4c4f-961e-2c43416ae184" providerId="ADAL" clId="{61EA4CB7-1FC6-4920-B58D-673B2DDAD36D}" dt="2024-10-17T13:56:31.754" v="51"/>
        <pc:sldMasterMkLst>
          <pc:docMk/>
          <pc:sldMasterMk cId="2296838726" sldId="2147483656"/>
        </pc:sldMasterMkLst>
      </pc:sldMasterChg>
      <pc:sldMasterChg chg="del sldLayoutOrd">
        <pc:chgData name="Greg Roworth" userId="0bf80465-26b0-4c4f-961e-2c43416ae184" providerId="ADAL" clId="{61EA4CB7-1FC6-4920-B58D-673B2DDAD36D}" dt="2024-10-17T13:56:31.763" v="52"/>
        <pc:sldMasterMkLst>
          <pc:docMk/>
          <pc:sldMasterMk cId="2296838726" sldId="2147483657"/>
        </pc:sldMasterMkLst>
      </pc:sldMasterChg>
      <pc:sldMasterChg chg="del sldLayoutOrd">
        <pc:chgData name="Greg Roworth" userId="0bf80465-26b0-4c4f-961e-2c43416ae184" providerId="ADAL" clId="{61EA4CB7-1FC6-4920-B58D-673B2DDAD36D}" dt="2024-10-17T13:56:31.769" v="53"/>
        <pc:sldMasterMkLst>
          <pc:docMk/>
          <pc:sldMasterMk cId="2296838726" sldId="2147483658"/>
        </pc:sldMasterMkLst>
      </pc:sldMasterChg>
      <pc:sldMasterChg chg="del sldLayoutOrd">
        <pc:chgData name="Greg Roworth" userId="0bf80465-26b0-4c4f-961e-2c43416ae184" providerId="ADAL" clId="{61EA4CB7-1FC6-4920-B58D-673B2DDAD36D}" dt="2024-10-17T13:56:31.778" v="54"/>
        <pc:sldMasterMkLst>
          <pc:docMk/>
          <pc:sldMasterMk cId="2296838726" sldId="2147483659"/>
        </pc:sldMasterMkLst>
      </pc:sldMasterChg>
      <pc:sldMasterChg chg="del sldLayoutOrd">
        <pc:chgData name="Greg Roworth" userId="0bf80465-26b0-4c4f-961e-2c43416ae184" providerId="ADAL" clId="{61EA4CB7-1FC6-4920-B58D-673B2DDAD36D}" dt="2024-10-17T13:56:31.786" v="55"/>
        <pc:sldMasterMkLst>
          <pc:docMk/>
          <pc:sldMasterMk cId="2296838726" sldId="2147483660"/>
        </pc:sldMasterMkLst>
      </pc:sldMasterChg>
      <pc:sldMasterChg chg="del sldLayoutOrd">
        <pc:chgData name="Greg Roworth" userId="0bf80465-26b0-4c4f-961e-2c43416ae184" providerId="ADAL" clId="{61EA4CB7-1FC6-4920-B58D-673B2DDAD36D}" dt="2024-10-17T13:56:31.793" v="56"/>
        <pc:sldMasterMkLst>
          <pc:docMk/>
          <pc:sldMasterMk cId="2296838726" sldId="2147483661"/>
        </pc:sldMasterMkLst>
      </pc:sldMasterChg>
      <pc:sldMasterChg chg="del sldLayoutOrd">
        <pc:chgData name="Greg Roworth" userId="0bf80465-26b0-4c4f-961e-2c43416ae184" providerId="ADAL" clId="{61EA4CB7-1FC6-4920-B58D-673B2DDAD36D}" dt="2024-10-17T13:56:31.800" v="57"/>
        <pc:sldMasterMkLst>
          <pc:docMk/>
          <pc:sldMasterMk cId="2296838726" sldId="2147483662"/>
        </pc:sldMasterMkLst>
      </pc:sldMasterChg>
      <pc:sldMasterChg chg="del sldLayoutOrd">
        <pc:chgData name="Greg Roworth" userId="0bf80465-26b0-4c4f-961e-2c43416ae184" providerId="ADAL" clId="{61EA4CB7-1FC6-4920-B58D-673B2DDAD36D}" dt="2024-10-17T13:56:31.807" v="58"/>
        <pc:sldMasterMkLst>
          <pc:docMk/>
          <pc:sldMasterMk cId="2296838726" sldId="2147483663"/>
        </pc:sldMasterMkLst>
      </pc:sldMasterChg>
      <pc:sldMasterChg chg="del sldLayoutOrd">
        <pc:chgData name="Greg Roworth" userId="0bf80465-26b0-4c4f-961e-2c43416ae184" providerId="ADAL" clId="{61EA4CB7-1FC6-4920-B58D-673B2DDAD36D}" dt="2024-10-17T13:56:31.814" v="59"/>
        <pc:sldMasterMkLst>
          <pc:docMk/>
          <pc:sldMasterMk cId="2296838726" sldId="2147483664"/>
        </pc:sldMasterMkLst>
      </pc:sldMasterChg>
      <pc:sldMasterChg chg="del sldLayoutOrd">
        <pc:chgData name="Greg Roworth" userId="0bf80465-26b0-4c4f-961e-2c43416ae184" providerId="ADAL" clId="{61EA4CB7-1FC6-4920-B58D-673B2DDAD36D}" dt="2024-10-17T13:56:31.824" v="60"/>
        <pc:sldMasterMkLst>
          <pc:docMk/>
          <pc:sldMasterMk cId="2296838726" sldId="2147483665"/>
        </pc:sldMasterMkLst>
      </pc:sldMasterChg>
      <pc:sldMasterChg chg="del sldLayoutOrd">
        <pc:chgData name="Greg Roworth" userId="0bf80465-26b0-4c4f-961e-2c43416ae184" providerId="ADAL" clId="{61EA4CB7-1FC6-4920-B58D-673B2DDAD36D}" dt="2024-10-17T13:56:31.831" v="61"/>
        <pc:sldMasterMkLst>
          <pc:docMk/>
          <pc:sldMasterMk cId="2296838726" sldId="2147483666"/>
        </pc:sldMasterMkLst>
      </pc:sldMasterChg>
      <pc:sldMasterChg chg="del sldLayoutOrd">
        <pc:chgData name="Greg Roworth" userId="0bf80465-26b0-4c4f-961e-2c43416ae184" providerId="ADAL" clId="{61EA4CB7-1FC6-4920-B58D-673B2DDAD36D}" dt="2024-10-17T13:56:31.840" v="62"/>
        <pc:sldMasterMkLst>
          <pc:docMk/>
          <pc:sldMasterMk cId="2296838726" sldId="2147483667"/>
        </pc:sldMasterMkLst>
      </pc:sldMasterChg>
      <pc:sldMasterChg chg="del sldLayoutOrd">
        <pc:chgData name="Greg Roworth" userId="0bf80465-26b0-4c4f-961e-2c43416ae184" providerId="ADAL" clId="{61EA4CB7-1FC6-4920-B58D-673B2DDAD36D}" dt="2024-10-17T13:56:31.847" v="63"/>
        <pc:sldMasterMkLst>
          <pc:docMk/>
          <pc:sldMasterMk cId="2296838726" sldId="2147483668"/>
        </pc:sldMasterMkLst>
      </pc:sldMasterChg>
      <pc:sldMasterChg chg="del sldLayoutOrd">
        <pc:chgData name="Greg Roworth" userId="0bf80465-26b0-4c4f-961e-2c43416ae184" providerId="ADAL" clId="{61EA4CB7-1FC6-4920-B58D-673B2DDAD36D}" dt="2024-10-17T13:56:31.854" v="64"/>
        <pc:sldMasterMkLst>
          <pc:docMk/>
          <pc:sldMasterMk cId="2296838726" sldId="2147483669"/>
        </pc:sldMasterMkLst>
      </pc:sldMasterChg>
      <pc:sldMasterChg chg="del sldLayoutOrd">
        <pc:chgData name="Greg Roworth" userId="0bf80465-26b0-4c4f-961e-2c43416ae184" providerId="ADAL" clId="{61EA4CB7-1FC6-4920-B58D-673B2DDAD36D}" dt="2024-10-17T13:56:31.861" v="65"/>
        <pc:sldMasterMkLst>
          <pc:docMk/>
          <pc:sldMasterMk cId="2296838726" sldId="2147483670"/>
        </pc:sldMasterMkLst>
      </pc:sldMasterChg>
      <pc:sldMasterChg chg="del sldLayoutOrd">
        <pc:chgData name="Greg Roworth" userId="0bf80465-26b0-4c4f-961e-2c43416ae184" providerId="ADAL" clId="{61EA4CB7-1FC6-4920-B58D-673B2DDAD36D}" dt="2024-10-17T13:56:31.868" v="66"/>
        <pc:sldMasterMkLst>
          <pc:docMk/>
          <pc:sldMasterMk cId="2296838726" sldId="2147483671"/>
        </pc:sldMasterMkLst>
      </pc:sldMasterChg>
      <pc:sldMasterChg chg="del sldLayoutOrd">
        <pc:chgData name="Greg Roworth" userId="0bf80465-26b0-4c4f-961e-2c43416ae184" providerId="ADAL" clId="{61EA4CB7-1FC6-4920-B58D-673B2DDAD36D}" dt="2024-10-17T13:56:31.875" v="67"/>
        <pc:sldMasterMkLst>
          <pc:docMk/>
          <pc:sldMasterMk cId="2296838726" sldId="2147483672"/>
        </pc:sldMasterMkLst>
      </pc:sldMasterChg>
      <pc:sldMasterChg chg="del sldLayoutOrd">
        <pc:chgData name="Greg Roworth" userId="0bf80465-26b0-4c4f-961e-2c43416ae184" providerId="ADAL" clId="{61EA4CB7-1FC6-4920-B58D-673B2DDAD36D}" dt="2024-10-17T13:56:31.884" v="68"/>
        <pc:sldMasterMkLst>
          <pc:docMk/>
          <pc:sldMasterMk cId="2296838726" sldId="2147483673"/>
        </pc:sldMasterMkLst>
      </pc:sldMasterChg>
      <pc:sldMasterChg chg="del sldLayoutOrd">
        <pc:chgData name="Greg Roworth" userId="0bf80465-26b0-4c4f-961e-2c43416ae184" providerId="ADAL" clId="{61EA4CB7-1FC6-4920-B58D-673B2DDAD36D}" dt="2024-10-17T13:56:31.891" v="69"/>
        <pc:sldMasterMkLst>
          <pc:docMk/>
          <pc:sldMasterMk cId="2296838726" sldId="2147483674"/>
        </pc:sldMasterMkLst>
      </pc:sldMasterChg>
      <pc:sldMasterChg chg="del sldLayoutOrd">
        <pc:chgData name="Greg Roworth" userId="0bf80465-26b0-4c4f-961e-2c43416ae184" providerId="ADAL" clId="{61EA4CB7-1FC6-4920-B58D-673B2DDAD36D}" dt="2024-10-17T13:56:31.899" v="70"/>
        <pc:sldMasterMkLst>
          <pc:docMk/>
          <pc:sldMasterMk cId="2296838726" sldId="2147483675"/>
        </pc:sldMasterMkLst>
      </pc:sldMasterChg>
      <pc:sldMasterChg chg="del sldLayoutOrd">
        <pc:chgData name="Greg Roworth" userId="0bf80465-26b0-4c4f-961e-2c43416ae184" providerId="ADAL" clId="{61EA4CB7-1FC6-4920-B58D-673B2DDAD36D}" dt="2024-10-17T13:56:31.905" v="71"/>
        <pc:sldMasterMkLst>
          <pc:docMk/>
          <pc:sldMasterMk cId="2296838726" sldId="2147483676"/>
        </pc:sldMasterMkLst>
      </pc:sldMasterChg>
      <pc:sldMasterChg chg="del sldLayoutOrd">
        <pc:chgData name="Greg Roworth" userId="0bf80465-26b0-4c4f-961e-2c43416ae184" providerId="ADAL" clId="{61EA4CB7-1FC6-4920-B58D-673B2DDAD36D}" dt="2024-10-17T13:56:31.913" v="72"/>
        <pc:sldMasterMkLst>
          <pc:docMk/>
          <pc:sldMasterMk cId="2296838726" sldId="2147483677"/>
        </pc:sldMasterMkLst>
      </pc:sldMasterChg>
      <pc:sldMasterChg chg="del sldLayoutOrd">
        <pc:chgData name="Greg Roworth" userId="0bf80465-26b0-4c4f-961e-2c43416ae184" providerId="ADAL" clId="{61EA4CB7-1FC6-4920-B58D-673B2DDAD36D}" dt="2024-10-17T13:56:31.921" v="73"/>
        <pc:sldMasterMkLst>
          <pc:docMk/>
          <pc:sldMasterMk cId="2296838726" sldId="2147483678"/>
        </pc:sldMasterMkLst>
      </pc:sldMasterChg>
      <pc:sldMasterChg chg="del sldLayoutOrd">
        <pc:chgData name="Greg Roworth" userId="0bf80465-26b0-4c4f-961e-2c43416ae184" providerId="ADAL" clId="{61EA4CB7-1FC6-4920-B58D-673B2DDAD36D}" dt="2024-10-17T13:56:31.929" v="74"/>
        <pc:sldMasterMkLst>
          <pc:docMk/>
          <pc:sldMasterMk cId="2296838726" sldId="2147483679"/>
        </pc:sldMasterMkLst>
      </pc:sldMasterChg>
      <pc:sldMasterChg chg="del sldLayoutOrd">
        <pc:chgData name="Greg Roworth" userId="0bf80465-26b0-4c4f-961e-2c43416ae184" providerId="ADAL" clId="{61EA4CB7-1FC6-4920-B58D-673B2DDAD36D}" dt="2024-10-17T13:56:31.936" v="75"/>
        <pc:sldMasterMkLst>
          <pc:docMk/>
          <pc:sldMasterMk cId="2296838726" sldId="2147483680"/>
        </pc:sldMasterMkLst>
      </pc:sldMasterChg>
      <pc:sldMasterChg chg="del sldLayoutOrd">
        <pc:chgData name="Greg Roworth" userId="0bf80465-26b0-4c4f-961e-2c43416ae184" providerId="ADAL" clId="{61EA4CB7-1FC6-4920-B58D-673B2DDAD36D}" dt="2024-10-17T13:56:31.943" v="76"/>
        <pc:sldMasterMkLst>
          <pc:docMk/>
          <pc:sldMasterMk cId="2296838726" sldId="2147483681"/>
        </pc:sldMasterMkLst>
      </pc:sldMasterChg>
      <pc:sldMasterChg chg="del sldLayoutOrd">
        <pc:chgData name="Greg Roworth" userId="0bf80465-26b0-4c4f-961e-2c43416ae184" providerId="ADAL" clId="{61EA4CB7-1FC6-4920-B58D-673B2DDAD36D}" dt="2024-10-17T13:56:31.952" v="77"/>
        <pc:sldMasterMkLst>
          <pc:docMk/>
          <pc:sldMasterMk cId="2296838726" sldId="2147483682"/>
        </pc:sldMasterMkLst>
      </pc:sldMasterChg>
      <pc:sldMasterChg chg="del sldLayoutOrd">
        <pc:chgData name="Greg Roworth" userId="0bf80465-26b0-4c4f-961e-2c43416ae184" providerId="ADAL" clId="{61EA4CB7-1FC6-4920-B58D-673B2DDAD36D}" dt="2024-10-17T13:56:31.959" v="78"/>
        <pc:sldMasterMkLst>
          <pc:docMk/>
          <pc:sldMasterMk cId="2296838726" sldId="2147483683"/>
        </pc:sldMasterMkLst>
      </pc:sldMasterChg>
      <pc:sldMasterChg chg="del sldLayoutOrd">
        <pc:chgData name="Greg Roworth" userId="0bf80465-26b0-4c4f-961e-2c43416ae184" providerId="ADAL" clId="{61EA4CB7-1FC6-4920-B58D-673B2DDAD36D}" dt="2024-10-17T13:56:31.967" v="79"/>
        <pc:sldMasterMkLst>
          <pc:docMk/>
          <pc:sldMasterMk cId="2296838726" sldId="2147483684"/>
        </pc:sldMasterMkLst>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svg"/><Relationship Id="rId1" Type="http://schemas.openxmlformats.org/officeDocument/2006/relationships/image" Target="../media/image30.png"/><Relationship Id="rId6" Type="http://schemas.openxmlformats.org/officeDocument/2006/relationships/image" Target="../media/image64.svg"/><Relationship Id="rId5" Type="http://schemas.openxmlformats.org/officeDocument/2006/relationships/image" Target="../media/image34.png"/><Relationship Id="rId10" Type="http://schemas.openxmlformats.org/officeDocument/2006/relationships/image" Target="../media/image68.svg"/><Relationship Id="rId4" Type="http://schemas.openxmlformats.org/officeDocument/2006/relationships/image" Target="../media/image63.svg"/><Relationship Id="rId9" Type="http://schemas.openxmlformats.org/officeDocument/2006/relationships/image" Target="../media/image67.png"/></Relationships>
</file>

<file path=ppt/diagrams/_rels/data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4" Type="http://schemas.openxmlformats.org/officeDocument/2006/relationships/image" Target="../media/image78.svg"/></Relationships>
</file>

<file path=ppt/diagrams/_rels/data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ata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4" Type="http://schemas.openxmlformats.org/officeDocument/2006/relationships/image" Target="../media/image96.svg"/></Relationships>
</file>

<file path=ppt/diagrams/_rels/data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ata9.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svg"/><Relationship Id="rId1" Type="http://schemas.openxmlformats.org/officeDocument/2006/relationships/image" Target="../media/image30.png"/><Relationship Id="rId6" Type="http://schemas.openxmlformats.org/officeDocument/2006/relationships/image" Target="../media/image64.svg"/><Relationship Id="rId5" Type="http://schemas.openxmlformats.org/officeDocument/2006/relationships/image" Target="../media/image34.png"/><Relationship Id="rId10" Type="http://schemas.openxmlformats.org/officeDocument/2006/relationships/image" Target="../media/image68.svg"/><Relationship Id="rId4" Type="http://schemas.openxmlformats.org/officeDocument/2006/relationships/image" Target="../media/image63.svg"/><Relationship Id="rId9" Type="http://schemas.openxmlformats.org/officeDocument/2006/relationships/image" Target="../media/image6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4" Type="http://schemas.openxmlformats.org/officeDocument/2006/relationships/image" Target="../media/image7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4" Type="http://schemas.openxmlformats.org/officeDocument/2006/relationships/image" Target="../media/image9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DFD3E-59F8-4401-B5C3-0FFAAEAC37A7}"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9396E1B5-5083-4E38-819B-4715E2C5730C}">
      <dgm:prSet/>
      <dgm:spPr/>
      <dgm:t>
        <a:bodyPr/>
        <a:lstStyle/>
        <a:p>
          <a:r>
            <a:rPr lang="en-US" dirty="0"/>
            <a:t>This schedule revolves around 30 blocks</a:t>
          </a:r>
        </a:p>
      </dgm:t>
    </dgm:pt>
    <dgm:pt modelId="{1B27E7DC-77C6-4A4F-A6AC-55012C8D1667}" type="parTrans" cxnId="{D00AC133-4451-4748-BA27-DB1CEA0D2F2F}">
      <dgm:prSet/>
      <dgm:spPr/>
      <dgm:t>
        <a:bodyPr/>
        <a:lstStyle/>
        <a:p>
          <a:endParaRPr lang="en-US"/>
        </a:p>
      </dgm:t>
    </dgm:pt>
    <dgm:pt modelId="{B075DBC0-D6FE-43C8-B7CF-F02AAA7F2AB3}" type="sibTrans" cxnId="{D00AC133-4451-4748-BA27-DB1CEA0D2F2F}">
      <dgm:prSet/>
      <dgm:spPr/>
      <dgm:t>
        <a:bodyPr/>
        <a:lstStyle/>
        <a:p>
          <a:endParaRPr lang="en-US"/>
        </a:p>
      </dgm:t>
    </dgm:pt>
    <dgm:pt modelId="{4C63D328-51A6-4B05-87EC-A93EF961D912}">
      <dgm:prSet/>
      <dgm:spPr/>
      <dgm:t>
        <a:bodyPr/>
        <a:lstStyle/>
        <a:p>
          <a:r>
            <a:rPr lang="en-US" dirty="0"/>
            <a:t>Managers typically perform various tasks throughout the day, often switching contexts frequently</a:t>
          </a:r>
        </a:p>
      </dgm:t>
    </dgm:pt>
    <dgm:pt modelId="{0620D810-58B3-476C-84C8-5184D31C3B56}" type="parTrans" cxnId="{60FFCA3A-28C9-4B96-B911-3A9109B400EA}">
      <dgm:prSet/>
      <dgm:spPr/>
      <dgm:t>
        <a:bodyPr/>
        <a:lstStyle/>
        <a:p>
          <a:endParaRPr lang="en-US"/>
        </a:p>
      </dgm:t>
    </dgm:pt>
    <dgm:pt modelId="{6F0135DA-419F-4406-88D5-AA872586E080}" type="sibTrans" cxnId="{60FFCA3A-28C9-4B96-B911-3A9109B400EA}">
      <dgm:prSet/>
      <dgm:spPr/>
      <dgm:t>
        <a:bodyPr/>
        <a:lstStyle/>
        <a:p>
          <a:endParaRPr lang="en-US"/>
        </a:p>
      </dgm:t>
    </dgm:pt>
    <dgm:pt modelId="{5D9F42EC-95FF-494C-8822-3A4EA77753DF}">
      <dgm:prSet/>
      <dgm:spPr/>
      <dgm:t>
        <a:bodyPr/>
        <a:lstStyle/>
        <a:p>
          <a:r>
            <a:rPr lang="en-US" dirty="0"/>
            <a:t>Meetings are a natural part of the manager's schedule</a:t>
          </a:r>
        </a:p>
      </dgm:t>
    </dgm:pt>
    <dgm:pt modelId="{728F9B15-DED2-4B25-A534-9F9897097E99}" type="parTrans" cxnId="{243012E4-00BC-4DBA-9292-A227FC6F10E2}">
      <dgm:prSet/>
      <dgm:spPr/>
      <dgm:t>
        <a:bodyPr/>
        <a:lstStyle/>
        <a:p>
          <a:endParaRPr lang="en-US"/>
        </a:p>
      </dgm:t>
    </dgm:pt>
    <dgm:pt modelId="{62143BAD-83DB-4874-953E-B9CE4780B30F}" type="sibTrans" cxnId="{243012E4-00BC-4DBA-9292-A227FC6F10E2}">
      <dgm:prSet/>
      <dgm:spPr/>
      <dgm:t>
        <a:bodyPr/>
        <a:lstStyle/>
        <a:p>
          <a:endParaRPr lang="en-US"/>
        </a:p>
      </dgm:t>
    </dgm:pt>
    <dgm:pt modelId="{CC518C51-6C28-49E4-B3F3-24F2F7940C48}">
      <dgm:prSet/>
      <dgm:spPr/>
      <dgm:t>
        <a:bodyPr/>
        <a:lstStyle/>
        <a:p>
          <a:r>
            <a:rPr lang="en-US" dirty="0"/>
            <a:t>This schedule is about command and control</a:t>
          </a:r>
        </a:p>
      </dgm:t>
    </dgm:pt>
    <dgm:pt modelId="{74758634-2C01-4149-92A8-A751982A7ECC}" type="parTrans" cxnId="{FA687F09-9139-4916-B421-6317E7FCE7C5}">
      <dgm:prSet/>
      <dgm:spPr/>
      <dgm:t>
        <a:bodyPr/>
        <a:lstStyle/>
        <a:p>
          <a:endParaRPr lang="en-US"/>
        </a:p>
      </dgm:t>
    </dgm:pt>
    <dgm:pt modelId="{33A16957-E428-4F26-BCA4-E85AFBE6C01D}" type="sibTrans" cxnId="{FA687F09-9139-4916-B421-6317E7FCE7C5}">
      <dgm:prSet/>
      <dgm:spPr/>
      <dgm:t>
        <a:bodyPr/>
        <a:lstStyle/>
        <a:p>
          <a:endParaRPr lang="en-US"/>
        </a:p>
      </dgm:t>
    </dgm:pt>
    <dgm:pt modelId="{B8D05EFA-B6B0-49FE-AD63-BB740D099E2E}">
      <dgm:prSet/>
      <dgm:spPr/>
      <dgm:t>
        <a:bodyPr/>
        <a:lstStyle/>
        <a:p>
          <a:r>
            <a:rPr lang="en-US" dirty="0"/>
            <a:t>Program Manager, Training Manager, Program Manager</a:t>
          </a:r>
        </a:p>
      </dgm:t>
    </dgm:pt>
    <dgm:pt modelId="{AAEE1716-5BD9-4F95-8F3C-DB7BE7FECA7D}" type="parTrans" cxnId="{D963F938-E251-4538-8009-6478C7C1D058}">
      <dgm:prSet/>
      <dgm:spPr/>
      <dgm:t>
        <a:bodyPr/>
        <a:lstStyle/>
        <a:p>
          <a:endParaRPr lang="en-US"/>
        </a:p>
      </dgm:t>
    </dgm:pt>
    <dgm:pt modelId="{DD639649-9527-46BE-987F-4E14BE5DA8D4}" type="sibTrans" cxnId="{D963F938-E251-4538-8009-6478C7C1D058}">
      <dgm:prSet/>
      <dgm:spPr/>
      <dgm:t>
        <a:bodyPr/>
        <a:lstStyle/>
        <a:p>
          <a:endParaRPr lang="en-US"/>
        </a:p>
      </dgm:t>
    </dgm:pt>
    <dgm:pt modelId="{C60EEC1A-4301-43A5-A970-8072430D634E}" type="pres">
      <dgm:prSet presAssocID="{53DDFD3E-59F8-4401-B5C3-0FFAAEAC37A7}" presName="root" presStyleCnt="0">
        <dgm:presLayoutVars>
          <dgm:dir/>
          <dgm:resizeHandles val="exact"/>
        </dgm:presLayoutVars>
      </dgm:prSet>
      <dgm:spPr/>
    </dgm:pt>
    <dgm:pt modelId="{25BA8664-EC5D-4BCB-AEC5-5C4224B1628F}" type="pres">
      <dgm:prSet presAssocID="{9396E1B5-5083-4E38-819B-4715E2C5730C}" presName="compNode" presStyleCnt="0"/>
      <dgm:spPr/>
    </dgm:pt>
    <dgm:pt modelId="{9F99533C-CBEF-40E1-8792-80E3C9B1D5C2}" type="pres">
      <dgm:prSet presAssocID="{9396E1B5-5083-4E38-819B-4715E2C573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5A636951-C5BB-4479-B58F-C9ACE6BB42E4}" type="pres">
      <dgm:prSet presAssocID="{9396E1B5-5083-4E38-819B-4715E2C5730C}" presName="spaceRect" presStyleCnt="0"/>
      <dgm:spPr/>
    </dgm:pt>
    <dgm:pt modelId="{51CABC8E-97B1-4DF1-BB69-5AA2E23E53F0}" type="pres">
      <dgm:prSet presAssocID="{9396E1B5-5083-4E38-819B-4715E2C5730C}" presName="textRect" presStyleLbl="revTx" presStyleIdx="0" presStyleCnt="5">
        <dgm:presLayoutVars>
          <dgm:chMax val="1"/>
          <dgm:chPref val="1"/>
        </dgm:presLayoutVars>
      </dgm:prSet>
      <dgm:spPr/>
    </dgm:pt>
    <dgm:pt modelId="{9F768685-208D-420F-ABCD-D230CF04A721}" type="pres">
      <dgm:prSet presAssocID="{B075DBC0-D6FE-43C8-B7CF-F02AAA7F2AB3}" presName="sibTrans" presStyleCnt="0"/>
      <dgm:spPr/>
    </dgm:pt>
    <dgm:pt modelId="{F6CB5328-6992-430D-BA3C-8C987C1E5C10}" type="pres">
      <dgm:prSet presAssocID="{4C63D328-51A6-4B05-87EC-A93EF961D912}" presName="compNode" presStyleCnt="0"/>
      <dgm:spPr/>
    </dgm:pt>
    <dgm:pt modelId="{D3EC3949-33E8-48DF-BC3C-ABE1CED68A1B}" type="pres">
      <dgm:prSet presAssocID="{4C63D328-51A6-4B05-87EC-A93EF961D91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A92C7E43-6989-40D4-87D6-0FAE56697F36}" type="pres">
      <dgm:prSet presAssocID="{4C63D328-51A6-4B05-87EC-A93EF961D912}" presName="spaceRect" presStyleCnt="0"/>
      <dgm:spPr/>
    </dgm:pt>
    <dgm:pt modelId="{85203650-42B2-47B2-A103-31BDDB4CBA44}" type="pres">
      <dgm:prSet presAssocID="{4C63D328-51A6-4B05-87EC-A93EF961D912}" presName="textRect" presStyleLbl="revTx" presStyleIdx="1" presStyleCnt="5">
        <dgm:presLayoutVars>
          <dgm:chMax val="1"/>
          <dgm:chPref val="1"/>
        </dgm:presLayoutVars>
      </dgm:prSet>
      <dgm:spPr/>
    </dgm:pt>
    <dgm:pt modelId="{15CA49CD-5FB1-485B-A4C0-83542D705A78}" type="pres">
      <dgm:prSet presAssocID="{6F0135DA-419F-4406-88D5-AA872586E080}" presName="sibTrans" presStyleCnt="0"/>
      <dgm:spPr/>
    </dgm:pt>
    <dgm:pt modelId="{08A095F7-72AD-4FEC-8D0E-F5B139150CAE}" type="pres">
      <dgm:prSet presAssocID="{5D9F42EC-95FF-494C-8822-3A4EA77753DF}" presName="compNode" presStyleCnt="0"/>
      <dgm:spPr/>
    </dgm:pt>
    <dgm:pt modelId="{4D0D4524-F6B2-4D8C-BE6F-36469BD5520E}" type="pres">
      <dgm:prSet presAssocID="{5D9F42EC-95FF-494C-8822-3A4EA77753D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B73E6D24-0AE0-44BD-A022-574E3E62E454}" type="pres">
      <dgm:prSet presAssocID="{5D9F42EC-95FF-494C-8822-3A4EA77753DF}" presName="spaceRect" presStyleCnt="0"/>
      <dgm:spPr/>
    </dgm:pt>
    <dgm:pt modelId="{A4EB83CA-6951-4BDA-967F-1F5A9BD4AE31}" type="pres">
      <dgm:prSet presAssocID="{5D9F42EC-95FF-494C-8822-3A4EA77753DF}" presName="textRect" presStyleLbl="revTx" presStyleIdx="2" presStyleCnt="5">
        <dgm:presLayoutVars>
          <dgm:chMax val="1"/>
          <dgm:chPref val="1"/>
        </dgm:presLayoutVars>
      </dgm:prSet>
      <dgm:spPr/>
    </dgm:pt>
    <dgm:pt modelId="{8DF7F9A3-E0EE-4A26-BDD9-1401940C2840}" type="pres">
      <dgm:prSet presAssocID="{62143BAD-83DB-4874-953E-B9CE4780B30F}" presName="sibTrans" presStyleCnt="0"/>
      <dgm:spPr/>
    </dgm:pt>
    <dgm:pt modelId="{1810042A-A56D-4258-B947-0F6648791F58}" type="pres">
      <dgm:prSet presAssocID="{CC518C51-6C28-49E4-B3F3-24F2F7940C48}" presName="compNode" presStyleCnt="0"/>
      <dgm:spPr/>
    </dgm:pt>
    <dgm:pt modelId="{CBB099CA-255F-431B-BE3B-20F2D8558530}" type="pres">
      <dgm:prSet presAssocID="{CC518C51-6C28-49E4-B3F3-24F2F7940C4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sion chart"/>
        </a:ext>
      </dgm:extLst>
    </dgm:pt>
    <dgm:pt modelId="{FDD1EA8B-71BD-460D-8567-DA92DEE0C382}" type="pres">
      <dgm:prSet presAssocID="{CC518C51-6C28-49E4-B3F3-24F2F7940C48}" presName="spaceRect" presStyleCnt="0"/>
      <dgm:spPr/>
    </dgm:pt>
    <dgm:pt modelId="{6466E2C6-306F-4575-BBAB-D33376690C6E}" type="pres">
      <dgm:prSet presAssocID="{CC518C51-6C28-49E4-B3F3-24F2F7940C48}" presName="textRect" presStyleLbl="revTx" presStyleIdx="3" presStyleCnt="5">
        <dgm:presLayoutVars>
          <dgm:chMax val="1"/>
          <dgm:chPref val="1"/>
        </dgm:presLayoutVars>
      </dgm:prSet>
      <dgm:spPr/>
    </dgm:pt>
    <dgm:pt modelId="{CB5D0719-49A2-4370-A6A7-5FD75DA15796}" type="pres">
      <dgm:prSet presAssocID="{33A16957-E428-4F26-BCA4-E85AFBE6C01D}" presName="sibTrans" presStyleCnt="0"/>
      <dgm:spPr/>
    </dgm:pt>
    <dgm:pt modelId="{D6212D45-D713-46FA-8BF1-6B6FD77EEBDB}" type="pres">
      <dgm:prSet presAssocID="{B8D05EFA-B6B0-49FE-AD63-BB740D099E2E}" presName="compNode" presStyleCnt="0"/>
      <dgm:spPr/>
    </dgm:pt>
    <dgm:pt modelId="{B95F5163-6CAE-4D31-918D-CEA38C4B5120}" type="pres">
      <dgm:prSet presAssocID="{B8D05EFA-B6B0-49FE-AD63-BB740D099E2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ycle with People"/>
        </a:ext>
      </dgm:extLst>
    </dgm:pt>
    <dgm:pt modelId="{C47B495F-7AC9-4E6E-9711-23563C66481A}" type="pres">
      <dgm:prSet presAssocID="{B8D05EFA-B6B0-49FE-AD63-BB740D099E2E}" presName="spaceRect" presStyleCnt="0"/>
      <dgm:spPr/>
    </dgm:pt>
    <dgm:pt modelId="{01703905-4461-4671-ADD0-1A213079C1F3}" type="pres">
      <dgm:prSet presAssocID="{B8D05EFA-B6B0-49FE-AD63-BB740D099E2E}" presName="textRect" presStyleLbl="revTx" presStyleIdx="4" presStyleCnt="5">
        <dgm:presLayoutVars>
          <dgm:chMax val="1"/>
          <dgm:chPref val="1"/>
        </dgm:presLayoutVars>
      </dgm:prSet>
      <dgm:spPr/>
    </dgm:pt>
  </dgm:ptLst>
  <dgm:cxnLst>
    <dgm:cxn modelId="{FA687F09-9139-4916-B421-6317E7FCE7C5}" srcId="{53DDFD3E-59F8-4401-B5C3-0FFAAEAC37A7}" destId="{CC518C51-6C28-49E4-B3F3-24F2F7940C48}" srcOrd="3" destOrd="0" parTransId="{74758634-2C01-4149-92A8-A751982A7ECC}" sibTransId="{33A16957-E428-4F26-BCA4-E85AFBE6C01D}"/>
    <dgm:cxn modelId="{077E820E-B24C-4BD1-BFEF-8B55F2CB1E06}" type="presOf" srcId="{9396E1B5-5083-4E38-819B-4715E2C5730C}" destId="{51CABC8E-97B1-4DF1-BB69-5AA2E23E53F0}" srcOrd="0" destOrd="0" presId="urn:microsoft.com/office/officeart/2018/2/layout/IconLabelList"/>
    <dgm:cxn modelId="{D00AC133-4451-4748-BA27-DB1CEA0D2F2F}" srcId="{53DDFD3E-59F8-4401-B5C3-0FFAAEAC37A7}" destId="{9396E1B5-5083-4E38-819B-4715E2C5730C}" srcOrd="0" destOrd="0" parTransId="{1B27E7DC-77C6-4A4F-A6AC-55012C8D1667}" sibTransId="{B075DBC0-D6FE-43C8-B7CF-F02AAA7F2AB3}"/>
    <dgm:cxn modelId="{D963F938-E251-4538-8009-6478C7C1D058}" srcId="{53DDFD3E-59F8-4401-B5C3-0FFAAEAC37A7}" destId="{B8D05EFA-B6B0-49FE-AD63-BB740D099E2E}" srcOrd="4" destOrd="0" parTransId="{AAEE1716-5BD9-4F95-8F3C-DB7BE7FECA7D}" sibTransId="{DD639649-9527-46BE-987F-4E14BE5DA8D4}"/>
    <dgm:cxn modelId="{60FFCA3A-28C9-4B96-B911-3A9109B400EA}" srcId="{53DDFD3E-59F8-4401-B5C3-0FFAAEAC37A7}" destId="{4C63D328-51A6-4B05-87EC-A93EF961D912}" srcOrd="1" destOrd="0" parTransId="{0620D810-58B3-476C-84C8-5184D31C3B56}" sibTransId="{6F0135DA-419F-4406-88D5-AA872586E080}"/>
    <dgm:cxn modelId="{BFE4945B-CFDB-477A-B22A-C207A5140CA6}" type="presOf" srcId="{5D9F42EC-95FF-494C-8822-3A4EA77753DF}" destId="{A4EB83CA-6951-4BDA-967F-1F5A9BD4AE31}" srcOrd="0" destOrd="0" presId="urn:microsoft.com/office/officeart/2018/2/layout/IconLabelList"/>
    <dgm:cxn modelId="{1F3DA067-E5D0-45DA-841A-C3E14ABC8BC2}" type="presOf" srcId="{53DDFD3E-59F8-4401-B5C3-0FFAAEAC37A7}" destId="{C60EEC1A-4301-43A5-A970-8072430D634E}" srcOrd="0" destOrd="0" presId="urn:microsoft.com/office/officeart/2018/2/layout/IconLabelList"/>
    <dgm:cxn modelId="{3C581391-4B6D-44FB-B5EB-FC33CB3E520F}" type="presOf" srcId="{B8D05EFA-B6B0-49FE-AD63-BB740D099E2E}" destId="{01703905-4461-4671-ADD0-1A213079C1F3}" srcOrd="0" destOrd="0" presId="urn:microsoft.com/office/officeart/2018/2/layout/IconLabelList"/>
    <dgm:cxn modelId="{D79903A8-CC9B-4626-9E8F-FED15BF6BE62}" type="presOf" srcId="{CC518C51-6C28-49E4-B3F3-24F2F7940C48}" destId="{6466E2C6-306F-4575-BBAB-D33376690C6E}" srcOrd="0" destOrd="0" presId="urn:microsoft.com/office/officeart/2018/2/layout/IconLabelList"/>
    <dgm:cxn modelId="{65B38AC0-2F7E-44B5-8FCD-3C02C2C86518}" type="presOf" srcId="{4C63D328-51A6-4B05-87EC-A93EF961D912}" destId="{85203650-42B2-47B2-A103-31BDDB4CBA44}" srcOrd="0" destOrd="0" presId="urn:microsoft.com/office/officeart/2018/2/layout/IconLabelList"/>
    <dgm:cxn modelId="{243012E4-00BC-4DBA-9292-A227FC6F10E2}" srcId="{53DDFD3E-59F8-4401-B5C3-0FFAAEAC37A7}" destId="{5D9F42EC-95FF-494C-8822-3A4EA77753DF}" srcOrd="2" destOrd="0" parTransId="{728F9B15-DED2-4B25-A534-9F9897097E99}" sibTransId="{62143BAD-83DB-4874-953E-B9CE4780B30F}"/>
    <dgm:cxn modelId="{69A32B81-9647-4AD3-ABFE-D2AA36B2F185}" type="presParOf" srcId="{C60EEC1A-4301-43A5-A970-8072430D634E}" destId="{25BA8664-EC5D-4BCB-AEC5-5C4224B1628F}" srcOrd="0" destOrd="0" presId="urn:microsoft.com/office/officeart/2018/2/layout/IconLabelList"/>
    <dgm:cxn modelId="{BF1825C5-BC90-4623-8E3B-D9E82C07FF65}" type="presParOf" srcId="{25BA8664-EC5D-4BCB-AEC5-5C4224B1628F}" destId="{9F99533C-CBEF-40E1-8792-80E3C9B1D5C2}" srcOrd="0" destOrd="0" presId="urn:microsoft.com/office/officeart/2018/2/layout/IconLabelList"/>
    <dgm:cxn modelId="{A2DF9629-65E9-4772-B131-AF461D425E38}" type="presParOf" srcId="{25BA8664-EC5D-4BCB-AEC5-5C4224B1628F}" destId="{5A636951-C5BB-4479-B58F-C9ACE6BB42E4}" srcOrd="1" destOrd="0" presId="urn:microsoft.com/office/officeart/2018/2/layout/IconLabelList"/>
    <dgm:cxn modelId="{0CC428AD-B5F7-49A3-8DE0-71CA80F0AEEE}" type="presParOf" srcId="{25BA8664-EC5D-4BCB-AEC5-5C4224B1628F}" destId="{51CABC8E-97B1-4DF1-BB69-5AA2E23E53F0}" srcOrd="2" destOrd="0" presId="urn:microsoft.com/office/officeart/2018/2/layout/IconLabelList"/>
    <dgm:cxn modelId="{D7B0D860-F5D5-47C3-970C-F51496782272}" type="presParOf" srcId="{C60EEC1A-4301-43A5-A970-8072430D634E}" destId="{9F768685-208D-420F-ABCD-D230CF04A721}" srcOrd="1" destOrd="0" presId="urn:microsoft.com/office/officeart/2018/2/layout/IconLabelList"/>
    <dgm:cxn modelId="{E07CF653-C6BB-4650-B6E9-F484F624A10A}" type="presParOf" srcId="{C60EEC1A-4301-43A5-A970-8072430D634E}" destId="{F6CB5328-6992-430D-BA3C-8C987C1E5C10}" srcOrd="2" destOrd="0" presId="urn:microsoft.com/office/officeart/2018/2/layout/IconLabelList"/>
    <dgm:cxn modelId="{A337A219-F5C7-46CB-9C33-834445871E4B}" type="presParOf" srcId="{F6CB5328-6992-430D-BA3C-8C987C1E5C10}" destId="{D3EC3949-33E8-48DF-BC3C-ABE1CED68A1B}" srcOrd="0" destOrd="0" presId="urn:microsoft.com/office/officeart/2018/2/layout/IconLabelList"/>
    <dgm:cxn modelId="{12EDCB3D-FB69-4ACC-AC56-32F9C9257723}" type="presParOf" srcId="{F6CB5328-6992-430D-BA3C-8C987C1E5C10}" destId="{A92C7E43-6989-40D4-87D6-0FAE56697F36}" srcOrd="1" destOrd="0" presId="urn:microsoft.com/office/officeart/2018/2/layout/IconLabelList"/>
    <dgm:cxn modelId="{D018F03F-B645-45AC-9978-CD4BF4A387F9}" type="presParOf" srcId="{F6CB5328-6992-430D-BA3C-8C987C1E5C10}" destId="{85203650-42B2-47B2-A103-31BDDB4CBA44}" srcOrd="2" destOrd="0" presId="urn:microsoft.com/office/officeart/2018/2/layout/IconLabelList"/>
    <dgm:cxn modelId="{1D212964-8961-4D3F-AF83-25DD48063725}" type="presParOf" srcId="{C60EEC1A-4301-43A5-A970-8072430D634E}" destId="{15CA49CD-5FB1-485B-A4C0-83542D705A78}" srcOrd="3" destOrd="0" presId="urn:microsoft.com/office/officeart/2018/2/layout/IconLabelList"/>
    <dgm:cxn modelId="{53BB8D27-BDF6-4815-B198-0AC4F05918A5}" type="presParOf" srcId="{C60EEC1A-4301-43A5-A970-8072430D634E}" destId="{08A095F7-72AD-4FEC-8D0E-F5B139150CAE}" srcOrd="4" destOrd="0" presId="urn:microsoft.com/office/officeart/2018/2/layout/IconLabelList"/>
    <dgm:cxn modelId="{3DA3D3C3-5CA2-4CDB-BEB6-E1DEE78C0522}" type="presParOf" srcId="{08A095F7-72AD-4FEC-8D0E-F5B139150CAE}" destId="{4D0D4524-F6B2-4D8C-BE6F-36469BD5520E}" srcOrd="0" destOrd="0" presId="urn:microsoft.com/office/officeart/2018/2/layout/IconLabelList"/>
    <dgm:cxn modelId="{6878E627-8E37-4914-B138-33DB24C219EE}" type="presParOf" srcId="{08A095F7-72AD-4FEC-8D0E-F5B139150CAE}" destId="{B73E6D24-0AE0-44BD-A022-574E3E62E454}" srcOrd="1" destOrd="0" presId="urn:microsoft.com/office/officeart/2018/2/layout/IconLabelList"/>
    <dgm:cxn modelId="{B7702239-878F-494D-A3BC-6BA3D16C4656}" type="presParOf" srcId="{08A095F7-72AD-4FEC-8D0E-F5B139150CAE}" destId="{A4EB83CA-6951-4BDA-967F-1F5A9BD4AE31}" srcOrd="2" destOrd="0" presId="urn:microsoft.com/office/officeart/2018/2/layout/IconLabelList"/>
    <dgm:cxn modelId="{E6F3553B-43BA-4DB4-B524-743899CBB4D6}" type="presParOf" srcId="{C60EEC1A-4301-43A5-A970-8072430D634E}" destId="{8DF7F9A3-E0EE-4A26-BDD9-1401940C2840}" srcOrd="5" destOrd="0" presId="urn:microsoft.com/office/officeart/2018/2/layout/IconLabelList"/>
    <dgm:cxn modelId="{0E754276-4279-4E68-B69A-22F06576E0FF}" type="presParOf" srcId="{C60EEC1A-4301-43A5-A970-8072430D634E}" destId="{1810042A-A56D-4258-B947-0F6648791F58}" srcOrd="6" destOrd="0" presId="urn:microsoft.com/office/officeart/2018/2/layout/IconLabelList"/>
    <dgm:cxn modelId="{110793B9-920F-40CA-8C64-354B1C5DBABC}" type="presParOf" srcId="{1810042A-A56D-4258-B947-0F6648791F58}" destId="{CBB099CA-255F-431B-BE3B-20F2D8558530}" srcOrd="0" destOrd="0" presId="urn:microsoft.com/office/officeart/2018/2/layout/IconLabelList"/>
    <dgm:cxn modelId="{463DF6E0-DDBD-42B2-B46E-C8A2B7B04B1A}" type="presParOf" srcId="{1810042A-A56D-4258-B947-0F6648791F58}" destId="{FDD1EA8B-71BD-460D-8567-DA92DEE0C382}" srcOrd="1" destOrd="0" presId="urn:microsoft.com/office/officeart/2018/2/layout/IconLabelList"/>
    <dgm:cxn modelId="{05939237-38F8-49BA-B19E-E34DCB5774B4}" type="presParOf" srcId="{1810042A-A56D-4258-B947-0F6648791F58}" destId="{6466E2C6-306F-4575-BBAB-D33376690C6E}" srcOrd="2" destOrd="0" presId="urn:microsoft.com/office/officeart/2018/2/layout/IconLabelList"/>
    <dgm:cxn modelId="{0EF2411D-0428-458A-98D1-D7420664467F}" type="presParOf" srcId="{C60EEC1A-4301-43A5-A970-8072430D634E}" destId="{CB5D0719-49A2-4370-A6A7-5FD75DA15796}" srcOrd="7" destOrd="0" presId="urn:microsoft.com/office/officeart/2018/2/layout/IconLabelList"/>
    <dgm:cxn modelId="{6D5A3339-8144-4D8B-B38E-51F34207FED4}" type="presParOf" srcId="{C60EEC1A-4301-43A5-A970-8072430D634E}" destId="{D6212D45-D713-46FA-8BF1-6B6FD77EEBDB}" srcOrd="8" destOrd="0" presId="urn:microsoft.com/office/officeart/2018/2/layout/IconLabelList"/>
    <dgm:cxn modelId="{58A271BB-BF8E-4FAB-B965-76553FDF4A31}" type="presParOf" srcId="{D6212D45-D713-46FA-8BF1-6B6FD77EEBDB}" destId="{B95F5163-6CAE-4D31-918D-CEA38C4B5120}" srcOrd="0" destOrd="0" presId="urn:microsoft.com/office/officeart/2018/2/layout/IconLabelList"/>
    <dgm:cxn modelId="{63A94301-1FBF-44E9-9BB8-E5245D674FDA}" type="presParOf" srcId="{D6212D45-D713-46FA-8BF1-6B6FD77EEBDB}" destId="{C47B495F-7AC9-4E6E-9711-23563C66481A}" srcOrd="1" destOrd="0" presId="urn:microsoft.com/office/officeart/2018/2/layout/IconLabelList"/>
    <dgm:cxn modelId="{05C1A21B-0CCD-4996-9343-AD3330E631D4}" type="presParOf" srcId="{D6212D45-D713-46FA-8BF1-6B6FD77EEBDB}" destId="{01703905-4461-4671-ADD0-1A213079C1F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0B152-7C48-44F4-AD31-59E5E9D80B2C}" type="doc">
      <dgm:prSet loTypeId="urn:microsoft.com/office/officeart/2018/2/layout/IconLabelList" loCatId="icon" qsTypeId="urn:microsoft.com/office/officeart/2005/8/quickstyle/simple1" qsCatId="simple" csTypeId="urn:microsoft.com/office/officeart/2018/5/colors/Iconchunking_neutralbg_accent5_2" csCatId="accent5" phldr="1"/>
      <dgm:spPr/>
      <dgm:t>
        <a:bodyPr/>
        <a:lstStyle/>
        <a:p>
          <a:endParaRPr lang="en-US"/>
        </a:p>
      </dgm:t>
    </dgm:pt>
    <dgm:pt modelId="{6427299D-B167-41C9-9F42-FDED9A55036F}">
      <dgm:prSet/>
      <dgm:spPr/>
      <dgm:t>
        <a:bodyPr/>
        <a:lstStyle/>
        <a:p>
          <a:pPr>
            <a:lnSpc>
              <a:spcPct val="100000"/>
            </a:lnSpc>
          </a:pPr>
          <a:r>
            <a:rPr lang="en-US"/>
            <a:t>This schedule Favors large, uninterrupted chunks of time, ideally half a day or more</a:t>
          </a:r>
        </a:p>
      </dgm:t>
    </dgm:pt>
    <dgm:pt modelId="{2DAF66D7-15B3-436F-94CD-19865275DCD2}" type="parTrans" cxnId="{FAB271E4-C55A-4F5B-8AD4-2B18B034A3A5}">
      <dgm:prSet/>
      <dgm:spPr/>
      <dgm:t>
        <a:bodyPr/>
        <a:lstStyle/>
        <a:p>
          <a:endParaRPr lang="en-US"/>
        </a:p>
      </dgm:t>
    </dgm:pt>
    <dgm:pt modelId="{F89BBE71-6C15-41A5-8589-1335C65EE0E4}" type="sibTrans" cxnId="{FAB271E4-C55A-4F5B-8AD4-2B18B034A3A5}">
      <dgm:prSet/>
      <dgm:spPr/>
      <dgm:t>
        <a:bodyPr/>
        <a:lstStyle/>
        <a:p>
          <a:endParaRPr lang="en-US"/>
        </a:p>
      </dgm:t>
    </dgm:pt>
    <dgm:pt modelId="{202FA5B7-7264-4804-B845-5FF5849F9EFA}">
      <dgm:prSet/>
      <dgm:spPr/>
      <dgm:t>
        <a:bodyPr/>
        <a:lstStyle/>
        <a:p>
          <a:pPr>
            <a:lnSpc>
              <a:spcPct val="100000"/>
            </a:lnSpc>
          </a:pPr>
          <a:r>
            <a:rPr lang="en-US"/>
            <a:t>Makers thrive when they can immerse themselves in a task or project for extended periods</a:t>
          </a:r>
        </a:p>
      </dgm:t>
    </dgm:pt>
    <dgm:pt modelId="{7875E401-DDF3-4700-A467-2B12253D22A9}" type="parTrans" cxnId="{B97E513B-1F5B-4FC5-8423-2C8FDC4D77BD}">
      <dgm:prSet/>
      <dgm:spPr/>
      <dgm:t>
        <a:bodyPr/>
        <a:lstStyle/>
        <a:p>
          <a:endParaRPr lang="en-US"/>
        </a:p>
      </dgm:t>
    </dgm:pt>
    <dgm:pt modelId="{56CD9E67-8BCC-444D-8D82-C54E6093F81B}" type="sibTrans" cxnId="{B97E513B-1F5B-4FC5-8423-2C8FDC4D77BD}">
      <dgm:prSet/>
      <dgm:spPr/>
      <dgm:t>
        <a:bodyPr/>
        <a:lstStyle/>
        <a:p>
          <a:endParaRPr lang="en-US"/>
        </a:p>
      </dgm:t>
    </dgm:pt>
    <dgm:pt modelId="{D17358E2-956A-4DCA-BE6B-05E24ED89994}">
      <dgm:prSet/>
      <dgm:spPr/>
      <dgm:t>
        <a:bodyPr/>
        <a:lstStyle/>
        <a:p>
          <a:pPr>
            <a:lnSpc>
              <a:spcPct val="100000"/>
            </a:lnSpc>
          </a:pPr>
          <a:r>
            <a:rPr lang="en-US"/>
            <a:t>Meetings are highly disruptive to the maker's schedule</a:t>
          </a:r>
        </a:p>
      </dgm:t>
    </dgm:pt>
    <dgm:pt modelId="{601214ED-87E7-41D9-802E-D5DA5642E6DD}" type="parTrans" cxnId="{D022B4E6-CE7C-4BFB-A21D-E3123D703F07}">
      <dgm:prSet/>
      <dgm:spPr/>
      <dgm:t>
        <a:bodyPr/>
        <a:lstStyle/>
        <a:p>
          <a:endParaRPr lang="en-US"/>
        </a:p>
      </dgm:t>
    </dgm:pt>
    <dgm:pt modelId="{27D1D9D4-40EB-4E78-AACA-053170AC83DD}" type="sibTrans" cxnId="{D022B4E6-CE7C-4BFB-A21D-E3123D703F07}">
      <dgm:prSet/>
      <dgm:spPr/>
      <dgm:t>
        <a:bodyPr/>
        <a:lstStyle/>
        <a:p>
          <a:endParaRPr lang="en-US"/>
        </a:p>
      </dgm:t>
    </dgm:pt>
    <dgm:pt modelId="{28B3F6B8-DB59-47AF-987A-DC6740CA45EC}">
      <dgm:prSet/>
      <dgm:spPr/>
      <dgm:t>
        <a:bodyPr/>
        <a:lstStyle/>
        <a:p>
          <a:pPr>
            <a:lnSpc>
              <a:spcPct val="100000"/>
            </a:lnSpc>
          </a:pPr>
          <a:r>
            <a:rPr lang="en-US" dirty="0"/>
            <a:t>This schedule is about producing output that requires sustained attention and focus</a:t>
          </a:r>
        </a:p>
      </dgm:t>
    </dgm:pt>
    <dgm:pt modelId="{3D5D1B63-3412-4A12-84D9-B3C684AF28BC}" type="parTrans" cxnId="{4F0BF62B-D8B9-48F4-9CAC-69BACBEA202E}">
      <dgm:prSet/>
      <dgm:spPr/>
      <dgm:t>
        <a:bodyPr/>
        <a:lstStyle/>
        <a:p>
          <a:endParaRPr lang="en-US"/>
        </a:p>
      </dgm:t>
    </dgm:pt>
    <dgm:pt modelId="{7B3769DD-0E14-4FB6-9F39-7221B2248279}" type="sibTrans" cxnId="{4F0BF62B-D8B9-48F4-9CAC-69BACBEA202E}">
      <dgm:prSet/>
      <dgm:spPr/>
      <dgm:t>
        <a:bodyPr/>
        <a:lstStyle/>
        <a:p>
          <a:endParaRPr lang="en-US"/>
        </a:p>
      </dgm:t>
    </dgm:pt>
    <dgm:pt modelId="{A261969A-B803-48B8-BF56-11F4C82C5FD3}">
      <dgm:prSet/>
      <dgm:spPr/>
      <dgm:t>
        <a:bodyPr/>
        <a:lstStyle/>
        <a:p>
          <a:pPr>
            <a:lnSpc>
              <a:spcPct val="100000"/>
            </a:lnSpc>
          </a:pPr>
          <a:r>
            <a:rPr lang="en-US"/>
            <a:t>Data analyst, Business Analyst, Accountant, Content Developer, E-learning Specialist, Trainer/Facilitator</a:t>
          </a:r>
        </a:p>
      </dgm:t>
    </dgm:pt>
    <dgm:pt modelId="{6ADC9808-7799-4CA5-B5D7-D8A835703A2B}" type="parTrans" cxnId="{335E86A2-D25E-408C-B031-0CABA090D5BF}">
      <dgm:prSet/>
      <dgm:spPr/>
      <dgm:t>
        <a:bodyPr/>
        <a:lstStyle/>
        <a:p>
          <a:endParaRPr lang="en-US"/>
        </a:p>
      </dgm:t>
    </dgm:pt>
    <dgm:pt modelId="{2806342E-3590-49BF-9CD9-A0214E7B3A38}" type="sibTrans" cxnId="{335E86A2-D25E-408C-B031-0CABA090D5BF}">
      <dgm:prSet/>
      <dgm:spPr/>
      <dgm:t>
        <a:bodyPr/>
        <a:lstStyle/>
        <a:p>
          <a:endParaRPr lang="en-US"/>
        </a:p>
      </dgm:t>
    </dgm:pt>
    <dgm:pt modelId="{4D9B70CE-14D1-41FD-B136-BF7865E539E8}" type="pres">
      <dgm:prSet presAssocID="{63E0B152-7C48-44F4-AD31-59E5E9D80B2C}" presName="root" presStyleCnt="0">
        <dgm:presLayoutVars>
          <dgm:dir/>
          <dgm:resizeHandles val="exact"/>
        </dgm:presLayoutVars>
      </dgm:prSet>
      <dgm:spPr/>
    </dgm:pt>
    <dgm:pt modelId="{60844969-C0ED-4C90-BAA4-37A233C9ED0A}" type="pres">
      <dgm:prSet presAssocID="{6427299D-B167-41C9-9F42-FDED9A55036F}" presName="compNode" presStyleCnt="0"/>
      <dgm:spPr/>
    </dgm:pt>
    <dgm:pt modelId="{987400C6-2662-4B26-AFAE-753266064E44}" type="pres">
      <dgm:prSet presAssocID="{6427299D-B167-41C9-9F42-FDED9A55036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C02E8E6C-AB9A-433C-91E9-23C448EAB0D4}" type="pres">
      <dgm:prSet presAssocID="{6427299D-B167-41C9-9F42-FDED9A55036F}" presName="spaceRect" presStyleCnt="0"/>
      <dgm:spPr/>
    </dgm:pt>
    <dgm:pt modelId="{4F08F2D0-CAFF-4BF8-8539-8235469ABC7E}" type="pres">
      <dgm:prSet presAssocID="{6427299D-B167-41C9-9F42-FDED9A55036F}" presName="textRect" presStyleLbl="revTx" presStyleIdx="0" presStyleCnt="5">
        <dgm:presLayoutVars>
          <dgm:chMax val="1"/>
          <dgm:chPref val="1"/>
        </dgm:presLayoutVars>
      </dgm:prSet>
      <dgm:spPr/>
    </dgm:pt>
    <dgm:pt modelId="{FB6AABDA-A3CB-46E2-9D66-4216019B54C7}" type="pres">
      <dgm:prSet presAssocID="{F89BBE71-6C15-41A5-8589-1335C65EE0E4}" presName="sibTrans" presStyleCnt="0"/>
      <dgm:spPr/>
    </dgm:pt>
    <dgm:pt modelId="{D113B68E-320D-495C-ACAC-1D8825513D93}" type="pres">
      <dgm:prSet presAssocID="{202FA5B7-7264-4804-B845-5FF5849F9EFA}" presName="compNode" presStyleCnt="0"/>
      <dgm:spPr/>
    </dgm:pt>
    <dgm:pt modelId="{193D92F1-4338-4D62-B2B0-A788B99DED08}" type="pres">
      <dgm:prSet presAssocID="{202FA5B7-7264-4804-B845-5FF5849F9EF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560C87E-ECF0-474B-9835-EF4445A7BD10}" type="pres">
      <dgm:prSet presAssocID="{202FA5B7-7264-4804-B845-5FF5849F9EFA}" presName="spaceRect" presStyleCnt="0"/>
      <dgm:spPr/>
    </dgm:pt>
    <dgm:pt modelId="{8EF8A773-05F5-46A9-9FC8-E37D90AA135D}" type="pres">
      <dgm:prSet presAssocID="{202FA5B7-7264-4804-B845-5FF5849F9EFA}" presName="textRect" presStyleLbl="revTx" presStyleIdx="1" presStyleCnt="5">
        <dgm:presLayoutVars>
          <dgm:chMax val="1"/>
          <dgm:chPref val="1"/>
        </dgm:presLayoutVars>
      </dgm:prSet>
      <dgm:spPr/>
    </dgm:pt>
    <dgm:pt modelId="{948D719A-1F8E-4300-8344-728804EEF128}" type="pres">
      <dgm:prSet presAssocID="{56CD9E67-8BCC-444D-8D82-C54E6093F81B}" presName="sibTrans" presStyleCnt="0"/>
      <dgm:spPr/>
    </dgm:pt>
    <dgm:pt modelId="{15D6E7B0-AA75-4ECF-81D8-2AF8939F0CD3}" type="pres">
      <dgm:prSet presAssocID="{D17358E2-956A-4DCA-BE6B-05E24ED89994}" presName="compNode" presStyleCnt="0"/>
      <dgm:spPr/>
    </dgm:pt>
    <dgm:pt modelId="{94FC3523-44C5-4460-B47B-1F8E7B8C147E}" type="pres">
      <dgm:prSet presAssocID="{D17358E2-956A-4DCA-BE6B-05E24ED8999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4BF2FA1C-CEEC-4B62-B006-DED6302F3B6B}" type="pres">
      <dgm:prSet presAssocID="{D17358E2-956A-4DCA-BE6B-05E24ED89994}" presName="spaceRect" presStyleCnt="0"/>
      <dgm:spPr/>
    </dgm:pt>
    <dgm:pt modelId="{280C161A-FC21-4E06-A73C-2F04CA83B88A}" type="pres">
      <dgm:prSet presAssocID="{D17358E2-956A-4DCA-BE6B-05E24ED89994}" presName="textRect" presStyleLbl="revTx" presStyleIdx="2" presStyleCnt="5">
        <dgm:presLayoutVars>
          <dgm:chMax val="1"/>
          <dgm:chPref val="1"/>
        </dgm:presLayoutVars>
      </dgm:prSet>
      <dgm:spPr/>
    </dgm:pt>
    <dgm:pt modelId="{EE9602CC-E27C-491C-8045-987C3667E530}" type="pres">
      <dgm:prSet presAssocID="{27D1D9D4-40EB-4E78-AACA-053170AC83DD}" presName="sibTrans" presStyleCnt="0"/>
      <dgm:spPr/>
    </dgm:pt>
    <dgm:pt modelId="{7CD6272A-9802-4E42-BD31-AB4210EA7ACC}" type="pres">
      <dgm:prSet presAssocID="{28B3F6B8-DB59-47AF-987A-DC6740CA45EC}" presName="compNode" presStyleCnt="0"/>
      <dgm:spPr/>
    </dgm:pt>
    <dgm:pt modelId="{1A827880-8603-43FD-A41D-D2D34DE3AD0B}" type="pres">
      <dgm:prSet presAssocID="{28B3F6B8-DB59-47AF-987A-DC6740CA45E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EBB70C97-BD17-4CDE-984B-BA0F2F6FD8DF}" type="pres">
      <dgm:prSet presAssocID="{28B3F6B8-DB59-47AF-987A-DC6740CA45EC}" presName="spaceRect" presStyleCnt="0"/>
      <dgm:spPr/>
    </dgm:pt>
    <dgm:pt modelId="{3B25CA4C-6070-4FD2-BCF5-D8A9EA88D4DF}" type="pres">
      <dgm:prSet presAssocID="{28B3F6B8-DB59-47AF-987A-DC6740CA45EC}" presName="textRect" presStyleLbl="revTx" presStyleIdx="3" presStyleCnt="5">
        <dgm:presLayoutVars>
          <dgm:chMax val="1"/>
          <dgm:chPref val="1"/>
        </dgm:presLayoutVars>
      </dgm:prSet>
      <dgm:spPr/>
    </dgm:pt>
    <dgm:pt modelId="{7AD2C4B0-B101-4FFF-92FE-5916DF180D87}" type="pres">
      <dgm:prSet presAssocID="{7B3769DD-0E14-4FB6-9F39-7221B2248279}" presName="sibTrans" presStyleCnt="0"/>
      <dgm:spPr/>
    </dgm:pt>
    <dgm:pt modelId="{72113930-3E3F-443B-9AC3-FDEFFAB35825}" type="pres">
      <dgm:prSet presAssocID="{A261969A-B803-48B8-BF56-11F4C82C5FD3}" presName="compNode" presStyleCnt="0"/>
      <dgm:spPr/>
    </dgm:pt>
    <dgm:pt modelId="{D65EDBA7-6E6C-4261-872A-ABC01BE4FFDA}" type="pres">
      <dgm:prSet presAssocID="{A261969A-B803-48B8-BF56-11F4C82C5F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f"/>
        </a:ext>
      </dgm:extLst>
    </dgm:pt>
    <dgm:pt modelId="{5318CD4C-0787-4EAA-B6B9-45BF6FBAC908}" type="pres">
      <dgm:prSet presAssocID="{A261969A-B803-48B8-BF56-11F4C82C5FD3}" presName="spaceRect" presStyleCnt="0"/>
      <dgm:spPr/>
    </dgm:pt>
    <dgm:pt modelId="{93F2B88C-5004-4528-A3CE-831BFEDBFF89}" type="pres">
      <dgm:prSet presAssocID="{A261969A-B803-48B8-BF56-11F4C82C5FD3}" presName="textRect" presStyleLbl="revTx" presStyleIdx="4" presStyleCnt="5">
        <dgm:presLayoutVars>
          <dgm:chMax val="1"/>
          <dgm:chPref val="1"/>
        </dgm:presLayoutVars>
      </dgm:prSet>
      <dgm:spPr/>
    </dgm:pt>
  </dgm:ptLst>
  <dgm:cxnLst>
    <dgm:cxn modelId="{4F0BF62B-D8B9-48F4-9CAC-69BACBEA202E}" srcId="{63E0B152-7C48-44F4-AD31-59E5E9D80B2C}" destId="{28B3F6B8-DB59-47AF-987A-DC6740CA45EC}" srcOrd="3" destOrd="0" parTransId="{3D5D1B63-3412-4A12-84D9-B3C684AF28BC}" sibTransId="{7B3769DD-0E14-4FB6-9F39-7221B2248279}"/>
    <dgm:cxn modelId="{E2FDA92E-CDD9-4199-8B8E-884E8C8141C3}" type="presOf" srcId="{28B3F6B8-DB59-47AF-987A-DC6740CA45EC}" destId="{3B25CA4C-6070-4FD2-BCF5-D8A9EA88D4DF}" srcOrd="0" destOrd="0" presId="urn:microsoft.com/office/officeart/2018/2/layout/IconLabelList"/>
    <dgm:cxn modelId="{B97E513B-1F5B-4FC5-8423-2C8FDC4D77BD}" srcId="{63E0B152-7C48-44F4-AD31-59E5E9D80B2C}" destId="{202FA5B7-7264-4804-B845-5FF5849F9EFA}" srcOrd="1" destOrd="0" parTransId="{7875E401-DDF3-4700-A467-2B12253D22A9}" sibTransId="{56CD9E67-8BCC-444D-8D82-C54E6093F81B}"/>
    <dgm:cxn modelId="{7AB2905E-4F1A-405E-968C-467DE3A945CA}" type="presOf" srcId="{D17358E2-956A-4DCA-BE6B-05E24ED89994}" destId="{280C161A-FC21-4E06-A73C-2F04CA83B88A}" srcOrd="0" destOrd="0" presId="urn:microsoft.com/office/officeart/2018/2/layout/IconLabelList"/>
    <dgm:cxn modelId="{335E86A2-D25E-408C-B031-0CABA090D5BF}" srcId="{63E0B152-7C48-44F4-AD31-59E5E9D80B2C}" destId="{A261969A-B803-48B8-BF56-11F4C82C5FD3}" srcOrd="4" destOrd="0" parTransId="{6ADC9808-7799-4CA5-B5D7-D8A835703A2B}" sibTransId="{2806342E-3590-49BF-9CD9-A0214E7B3A38}"/>
    <dgm:cxn modelId="{94978CA4-1D34-4EC6-AB25-78BF998E5218}" type="presOf" srcId="{63E0B152-7C48-44F4-AD31-59E5E9D80B2C}" destId="{4D9B70CE-14D1-41FD-B136-BF7865E539E8}" srcOrd="0" destOrd="0" presId="urn:microsoft.com/office/officeart/2018/2/layout/IconLabelList"/>
    <dgm:cxn modelId="{AC8013BA-8C52-4FE8-82DA-F844FD415089}" type="presOf" srcId="{6427299D-B167-41C9-9F42-FDED9A55036F}" destId="{4F08F2D0-CAFF-4BF8-8539-8235469ABC7E}" srcOrd="0" destOrd="0" presId="urn:microsoft.com/office/officeart/2018/2/layout/IconLabelList"/>
    <dgm:cxn modelId="{FAB271E4-C55A-4F5B-8AD4-2B18B034A3A5}" srcId="{63E0B152-7C48-44F4-AD31-59E5E9D80B2C}" destId="{6427299D-B167-41C9-9F42-FDED9A55036F}" srcOrd="0" destOrd="0" parTransId="{2DAF66D7-15B3-436F-94CD-19865275DCD2}" sibTransId="{F89BBE71-6C15-41A5-8589-1335C65EE0E4}"/>
    <dgm:cxn modelId="{D022B4E6-CE7C-4BFB-A21D-E3123D703F07}" srcId="{63E0B152-7C48-44F4-AD31-59E5E9D80B2C}" destId="{D17358E2-956A-4DCA-BE6B-05E24ED89994}" srcOrd="2" destOrd="0" parTransId="{601214ED-87E7-41D9-802E-D5DA5642E6DD}" sibTransId="{27D1D9D4-40EB-4E78-AACA-053170AC83DD}"/>
    <dgm:cxn modelId="{E25106E9-EB12-472C-B81E-5419A17B3979}" type="presOf" srcId="{A261969A-B803-48B8-BF56-11F4C82C5FD3}" destId="{93F2B88C-5004-4528-A3CE-831BFEDBFF89}" srcOrd="0" destOrd="0" presId="urn:microsoft.com/office/officeart/2018/2/layout/IconLabelList"/>
    <dgm:cxn modelId="{51ECB7FC-247C-4D8D-9371-5676EC6D482B}" type="presOf" srcId="{202FA5B7-7264-4804-B845-5FF5849F9EFA}" destId="{8EF8A773-05F5-46A9-9FC8-E37D90AA135D}" srcOrd="0" destOrd="0" presId="urn:microsoft.com/office/officeart/2018/2/layout/IconLabelList"/>
    <dgm:cxn modelId="{A42CEB63-1F9A-4793-A007-1E9FAC400397}" type="presParOf" srcId="{4D9B70CE-14D1-41FD-B136-BF7865E539E8}" destId="{60844969-C0ED-4C90-BAA4-37A233C9ED0A}" srcOrd="0" destOrd="0" presId="urn:microsoft.com/office/officeart/2018/2/layout/IconLabelList"/>
    <dgm:cxn modelId="{F8F50F89-FCFA-438D-A7ED-CBA1DCB1CA41}" type="presParOf" srcId="{60844969-C0ED-4C90-BAA4-37A233C9ED0A}" destId="{987400C6-2662-4B26-AFAE-753266064E44}" srcOrd="0" destOrd="0" presId="urn:microsoft.com/office/officeart/2018/2/layout/IconLabelList"/>
    <dgm:cxn modelId="{8CF2095B-30C1-4815-9237-2F170F30FB77}" type="presParOf" srcId="{60844969-C0ED-4C90-BAA4-37A233C9ED0A}" destId="{C02E8E6C-AB9A-433C-91E9-23C448EAB0D4}" srcOrd="1" destOrd="0" presId="urn:microsoft.com/office/officeart/2018/2/layout/IconLabelList"/>
    <dgm:cxn modelId="{7A6B84CE-9206-40CC-AF2B-809FD2F1563E}" type="presParOf" srcId="{60844969-C0ED-4C90-BAA4-37A233C9ED0A}" destId="{4F08F2D0-CAFF-4BF8-8539-8235469ABC7E}" srcOrd="2" destOrd="0" presId="urn:microsoft.com/office/officeart/2018/2/layout/IconLabelList"/>
    <dgm:cxn modelId="{044DED19-9CCE-4A44-BCD1-B2DEA10D8B96}" type="presParOf" srcId="{4D9B70CE-14D1-41FD-B136-BF7865E539E8}" destId="{FB6AABDA-A3CB-46E2-9D66-4216019B54C7}" srcOrd="1" destOrd="0" presId="urn:microsoft.com/office/officeart/2018/2/layout/IconLabelList"/>
    <dgm:cxn modelId="{33FAA239-82FC-405C-875E-F89EEB04CDA1}" type="presParOf" srcId="{4D9B70CE-14D1-41FD-B136-BF7865E539E8}" destId="{D113B68E-320D-495C-ACAC-1D8825513D93}" srcOrd="2" destOrd="0" presId="urn:microsoft.com/office/officeart/2018/2/layout/IconLabelList"/>
    <dgm:cxn modelId="{77CD114B-2BF3-4223-B36C-79C8CA6BC0B7}" type="presParOf" srcId="{D113B68E-320D-495C-ACAC-1D8825513D93}" destId="{193D92F1-4338-4D62-B2B0-A788B99DED08}" srcOrd="0" destOrd="0" presId="urn:microsoft.com/office/officeart/2018/2/layout/IconLabelList"/>
    <dgm:cxn modelId="{1A3CBA84-149D-4DDE-949D-FDA5F9610E39}" type="presParOf" srcId="{D113B68E-320D-495C-ACAC-1D8825513D93}" destId="{3560C87E-ECF0-474B-9835-EF4445A7BD10}" srcOrd="1" destOrd="0" presId="urn:microsoft.com/office/officeart/2018/2/layout/IconLabelList"/>
    <dgm:cxn modelId="{4CF78A21-8793-4C6F-B223-C49F4C4A3D4B}" type="presParOf" srcId="{D113B68E-320D-495C-ACAC-1D8825513D93}" destId="{8EF8A773-05F5-46A9-9FC8-E37D90AA135D}" srcOrd="2" destOrd="0" presId="urn:microsoft.com/office/officeart/2018/2/layout/IconLabelList"/>
    <dgm:cxn modelId="{E61F3B49-D34F-4056-9A22-C2361F95F0A8}" type="presParOf" srcId="{4D9B70CE-14D1-41FD-B136-BF7865E539E8}" destId="{948D719A-1F8E-4300-8344-728804EEF128}" srcOrd="3" destOrd="0" presId="urn:microsoft.com/office/officeart/2018/2/layout/IconLabelList"/>
    <dgm:cxn modelId="{F308151E-B2D1-477E-BDC8-2DB1D1C5DB65}" type="presParOf" srcId="{4D9B70CE-14D1-41FD-B136-BF7865E539E8}" destId="{15D6E7B0-AA75-4ECF-81D8-2AF8939F0CD3}" srcOrd="4" destOrd="0" presId="urn:microsoft.com/office/officeart/2018/2/layout/IconLabelList"/>
    <dgm:cxn modelId="{C8012779-A6D1-4985-8B25-77BFF644B368}" type="presParOf" srcId="{15D6E7B0-AA75-4ECF-81D8-2AF8939F0CD3}" destId="{94FC3523-44C5-4460-B47B-1F8E7B8C147E}" srcOrd="0" destOrd="0" presId="urn:microsoft.com/office/officeart/2018/2/layout/IconLabelList"/>
    <dgm:cxn modelId="{FD9C89CC-4310-4848-86B0-42BA3CAB7703}" type="presParOf" srcId="{15D6E7B0-AA75-4ECF-81D8-2AF8939F0CD3}" destId="{4BF2FA1C-CEEC-4B62-B006-DED6302F3B6B}" srcOrd="1" destOrd="0" presId="urn:microsoft.com/office/officeart/2018/2/layout/IconLabelList"/>
    <dgm:cxn modelId="{54368455-578B-4B7D-9871-4748B90B9B13}" type="presParOf" srcId="{15D6E7B0-AA75-4ECF-81D8-2AF8939F0CD3}" destId="{280C161A-FC21-4E06-A73C-2F04CA83B88A}" srcOrd="2" destOrd="0" presId="urn:microsoft.com/office/officeart/2018/2/layout/IconLabelList"/>
    <dgm:cxn modelId="{C1ABECFD-53C7-4583-A3F8-8831D61AA615}" type="presParOf" srcId="{4D9B70CE-14D1-41FD-B136-BF7865E539E8}" destId="{EE9602CC-E27C-491C-8045-987C3667E530}" srcOrd="5" destOrd="0" presId="urn:microsoft.com/office/officeart/2018/2/layout/IconLabelList"/>
    <dgm:cxn modelId="{D440A844-09D1-41A1-8749-82A9F1331637}" type="presParOf" srcId="{4D9B70CE-14D1-41FD-B136-BF7865E539E8}" destId="{7CD6272A-9802-4E42-BD31-AB4210EA7ACC}" srcOrd="6" destOrd="0" presId="urn:microsoft.com/office/officeart/2018/2/layout/IconLabelList"/>
    <dgm:cxn modelId="{39BFFD9E-7D1B-42BE-B93D-545DFCFEF511}" type="presParOf" srcId="{7CD6272A-9802-4E42-BD31-AB4210EA7ACC}" destId="{1A827880-8603-43FD-A41D-D2D34DE3AD0B}" srcOrd="0" destOrd="0" presId="urn:microsoft.com/office/officeart/2018/2/layout/IconLabelList"/>
    <dgm:cxn modelId="{C1AE929C-AF9D-47BC-B425-53A75D9D74DA}" type="presParOf" srcId="{7CD6272A-9802-4E42-BD31-AB4210EA7ACC}" destId="{EBB70C97-BD17-4CDE-984B-BA0F2F6FD8DF}" srcOrd="1" destOrd="0" presId="urn:microsoft.com/office/officeart/2018/2/layout/IconLabelList"/>
    <dgm:cxn modelId="{129A3F2D-5412-4D12-83A5-72500AEBF855}" type="presParOf" srcId="{7CD6272A-9802-4E42-BD31-AB4210EA7ACC}" destId="{3B25CA4C-6070-4FD2-BCF5-D8A9EA88D4DF}" srcOrd="2" destOrd="0" presId="urn:microsoft.com/office/officeart/2018/2/layout/IconLabelList"/>
    <dgm:cxn modelId="{0A545CFB-7EBC-4381-97CC-F92B539FD04B}" type="presParOf" srcId="{4D9B70CE-14D1-41FD-B136-BF7865E539E8}" destId="{7AD2C4B0-B101-4FFF-92FE-5916DF180D87}" srcOrd="7" destOrd="0" presId="urn:microsoft.com/office/officeart/2018/2/layout/IconLabelList"/>
    <dgm:cxn modelId="{0E98FDBC-2B71-49FE-A159-F0108BB5997F}" type="presParOf" srcId="{4D9B70CE-14D1-41FD-B136-BF7865E539E8}" destId="{72113930-3E3F-443B-9AC3-FDEFFAB35825}" srcOrd="8" destOrd="0" presId="urn:microsoft.com/office/officeart/2018/2/layout/IconLabelList"/>
    <dgm:cxn modelId="{507D4911-B37D-4F2A-9762-447184B7928C}" type="presParOf" srcId="{72113930-3E3F-443B-9AC3-FDEFFAB35825}" destId="{D65EDBA7-6E6C-4261-872A-ABC01BE4FFDA}" srcOrd="0" destOrd="0" presId="urn:microsoft.com/office/officeart/2018/2/layout/IconLabelList"/>
    <dgm:cxn modelId="{6FF6E6CE-16E8-4052-9567-3F5159196002}" type="presParOf" srcId="{72113930-3E3F-443B-9AC3-FDEFFAB35825}" destId="{5318CD4C-0787-4EAA-B6B9-45BF6FBAC908}" srcOrd="1" destOrd="0" presId="urn:microsoft.com/office/officeart/2018/2/layout/IconLabelList"/>
    <dgm:cxn modelId="{9FBC92A8-50BD-46C0-9E74-CC0E0CC57E9E}" type="presParOf" srcId="{72113930-3E3F-443B-9AC3-FDEFFAB35825}" destId="{93F2B88C-5004-4528-A3CE-831BFEDBFF8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7F29A6-A138-42BC-9EB6-B373E3FFC62D}" type="doc">
      <dgm:prSet loTypeId="urn:microsoft.com/office/officeart/2016/7/layout/ChevronBlockProcess" loCatId="process" qsTypeId="urn:microsoft.com/office/officeart/2005/8/quickstyle/simple1" qsCatId="simple" csTypeId="urn:microsoft.com/office/officeart/2005/8/colors/accent1_2" csCatId="accent1"/>
      <dgm:spPr/>
      <dgm:t>
        <a:bodyPr/>
        <a:lstStyle/>
        <a:p>
          <a:endParaRPr lang="en-US"/>
        </a:p>
      </dgm:t>
    </dgm:pt>
    <dgm:pt modelId="{10BA91A8-8E73-4286-AF92-77FE94276A6D}">
      <dgm:prSet/>
      <dgm:spPr/>
      <dgm:t>
        <a:bodyPr/>
        <a:lstStyle/>
        <a:p>
          <a:r>
            <a:rPr lang="en-US"/>
            <a:t>Create</a:t>
          </a:r>
        </a:p>
      </dgm:t>
    </dgm:pt>
    <dgm:pt modelId="{4020392A-B2A7-4A6D-A942-82E95AA6D319}" type="parTrans" cxnId="{406CACDF-5EE1-438D-A8B1-EEA92350AAA9}">
      <dgm:prSet/>
      <dgm:spPr/>
      <dgm:t>
        <a:bodyPr/>
        <a:lstStyle/>
        <a:p>
          <a:endParaRPr lang="en-US"/>
        </a:p>
      </dgm:t>
    </dgm:pt>
    <dgm:pt modelId="{0E07DD9E-2716-44E4-9631-FC92D839E9D8}" type="sibTrans" cxnId="{406CACDF-5EE1-438D-A8B1-EEA92350AAA9}">
      <dgm:prSet/>
      <dgm:spPr/>
      <dgm:t>
        <a:bodyPr/>
        <a:lstStyle/>
        <a:p>
          <a:endParaRPr lang="en-US"/>
        </a:p>
      </dgm:t>
    </dgm:pt>
    <dgm:pt modelId="{D7AA1111-B161-49C0-A987-BE81CC33067F}">
      <dgm:prSet/>
      <dgm:spPr/>
      <dgm:t>
        <a:bodyPr/>
        <a:lstStyle/>
        <a:p>
          <a:r>
            <a:rPr lang="en-US"/>
            <a:t>Create a "This Week" Priority List</a:t>
          </a:r>
        </a:p>
      </dgm:t>
    </dgm:pt>
    <dgm:pt modelId="{28C47A02-7246-4BB4-8C22-DAD2D88809D9}" type="parTrans" cxnId="{0A70E865-E397-4FE9-B96C-F14EDFFF4F09}">
      <dgm:prSet/>
      <dgm:spPr/>
      <dgm:t>
        <a:bodyPr/>
        <a:lstStyle/>
        <a:p>
          <a:endParaRPr lang="en-US"/>
        </a:p>
      </dgm:t>
    </dgm:pt>
    <dgm:pt modelId="{F492B715-7BFF-47E2-8FDF-B333A11E9433}" type="sibTrans" cxnId="{0A70E865-E397-4FE9-B96C-F14EDFFF4F09}">
      <dgm:prSet/>
      <dgm:spPr/>
      <dgm:t>
        <a:bodyPr/>
        <a:lstStyle/>
        <a:p>
          <a:endParaRPr lang="en-US"/>
        </a:p>
      </dgm:t>
    </dgm:pt>
    <dgm:pt modelId="{5250361D-46F9-49F9-8F60-6D0CD1170764}">
      <dgm:prSet/>
      <dgm:spPr/>
      <dgm:t>
        <a:bodyPr/>
        <a:lstStyle/>
        <a:p>
          <a:r>
            <a:rPr lang="en-US"/>
            <a:t>Identify and list tasks for the upcoming week.</a:t>
          </a:r>
        </a:p>
      </dgm:t>
    </dgm:pt>
    <dgm:pt modelId="{EE16496D-886A-4FFA-B553-BF0150FE6712}" type="parTrans" cxnId="{A504DC22-52A8-4918-B4F8-A66E436387D3}">
      <dgm:prSet/>
      <dgm:spPr/>
      <dgm:t>
        <a:bodyPr/>
        <a:lstStyle/>
        <a:p>
          <a:endParaRPr lang="en-US"/>
        </a:p>
      </dgm:t>
    </dgm:pt>
    <dgm:pt modelId="{1F5BC18A-B85E-4301-A5AD-C8D16494510A}" type="sibTrans" cxnId="{A504DC22-52A8-4918-B4F8-A66E436387D3}">
      <dgm:prSet/>
      <dgm:spPr/>
      <dgm:t>
        <a:bodyPr/>
        <a:lstStyle/>
        <a:p>
          <a:endParaRPr lang="en-US"/>
        </a:p>
      </dgm:t>
    </dgm:pt>
    <dgm:pt modelId="{57292F3A-3DB4-4FAF-BDA1-E99CEF027358}">
      <dgm:prSet/>
      <dgm:spPr/>
      <dgm:t>
        <a:bodyPr/>
        <a:lstStyle/>
        <a:p>
          <a:r>
            <a:rPr lang="en-US"/>
            <a:t>Review</a:t>
          </a:r>
        </a:p>
      </dgm:t>
    </dgm:pt>
    <dgm:pt modelId="{9A9934B8-5803-40F9-AEB0-850B11FE6623}" type="parTrans" cxnId="{EE3DBEF3-A28F-4EE6-A288-0ED9B118F95B}">
      <dgm:prSet/>
      <dgm:spPr/>
      <dgm:t>
        <a:bodyPr/>
        <a:lstStyle/>
        <a:p>
          <a:endParaRPr lang="en-US"/>
        </a:p>
      </dgm:t>
    </dgm:pt>
    <dgm:pt modelId="{918588CF-F191-410D-BA97-45B3FA080D81}" type="sibTrans" cxnId="{EE3DBEF3-A28F-4EE6-A288-0ED9B118F95B}">
      <dgm:prSet/>
      <dgm:spPr/>
      <dgm:t>
        <a:bodyPr/>
        <a:lstStyle/>
        <a:p>
          <a:endParaRPr lang="en-US"/>
        </a:p>
      </dgm:t>
    </dgm:pt>
    <dgm:pt modelId="{C413C6A8-8552-44E2-A145-38F5FEE7FF63}">
      <dgm:prSet/>
      <dgm:spPr/>
      <dgm:t>
        <a:bodyPr/>
        <a:lstStyle/>
        <a:p>
          <a:r>
            <a:rPr lang="en-US"/>
            <a:t>Review Previous Week ("Look Back")</a:t>
          </a:r>
        </a:p>
      </dgm:t>
    </dgm:pt>
    <dgm:pt modelId="{AA376E5B-E73D-4B20-BE14-48D0471F2C72}" type="parTrans" cxnId="{EFD3AC63-4D04-4DB8-9A20-C6E5956BF220}">
      <dgm:prSet/>
      <dgm:spPr/>
      <dgm:t>
        <a:bodyPr/>
        <a:lstStyle/>
        <a:p>
          <a:endParaRPr lang="en-US"/>
        </a:p>
      </dgm:t>
    </dgm:pt>
    <dgm:pt modelId="{2FBB66C3-E5A4-4E44-B1AB-16CD1E5F30DF}" type="sibTrans" cxnId="{EFD3AC63-4D04-4DB8-9A20-C6E5956BF220}">
      <dgm:prSet/>
      <dgm:spPr/>
      <dgm:t>
        <a:bodyPr/>
        <a:lstStyle/>
        <a:p>
          <a:endParaRPr lang="en-US"/>
        </a:p>
      </dgm:t>
    </dgm:pt>
    <dgm:pt modelId="{9CCAD724-720E-430B-A8C4-8B2959E9DEA4}">
      <dgm:prSet/>
      <dgm:spPr/>
      <dgm:t>
        <a:bodyPr/>
        <a:lstStyle/>
        <a:p>
          <a:r>
            <a:rPr lang="en-US"/>
            <a:t>Assess incomplete tasks and carry them forward.</a:t>
          </a:r>
        </a:p>
      </dgm:t>
    </dgm:pt>
    <dgm:pt modelId="{4FF23D92-47FF-4DFC-B236-C6261885C7CF}" type="parTrans" cxnId="{A53452C9-2871-41DA-AEA0-C601AC5FD71C}">
      <dgm:prSet/>
      <dgm:spPr/>
      <dgm:t>
        <a:bodyPr/>
        <a:lstStyle/>
        <a:p>
          <a:endParaRPr lang="en-US"/>
        </a:p>
      </dgm:t>
    </dgm:pt>
    <dgm:pt modelId="{E51B8EBC-9FD6-4167-8F64-C9D5773F7E19}" type="sibTrans" cxnId="{A53452C9-2871-41DA-AEA0-C601AC5FD71C}">
      <dgm:prSet/>
      <dgm:spPr/>
      <dgm:t>
        <a:bodyPr/>
        <a:lstStyle/>
        <a:p>
          <a:endParaRPr lang="en-US"/>
        </a:p>
      </dgm:t>
    </dgm:pt>
    <dgm:pt modelId="{D7B81B7B-51CE-4AA6-9A87-486D5CE8EEEC}">
      <dgm:prSet/>
      <dgm:spPr/>
      <dgm:t>
        <a:bodyPr/>
        <a:lstStyle/>
        <a:p>
          <a:r>
            <a:rPr lang="en-US"/>
            <a:t>Action</a:t>
          </a:r>
        </a:p>
      </dgm:t>
    </dgm:pt>
    <dgm:pt modelId="{C7C35FFC-4762-417B-BF80-9409A3D679B8}" type="parTrans" cxnId="{1A990A0A-5378-40AB-94EE-BDDF25E38762}">
      <dgm:prSet/>
      <dgm:spPr/>
      <dgm:t>
        <a:bodyPr/>
        <a:lstStyle/>
        <a:p>
          <a:endParaRPr lang="en-US"/>
        </a:p>
      </dgm:t>
    </dgm:pt>
    <dgm:pt modelId="{041C22B2-CF2D-423D-80E0-ECD4C52D1022}" type="sibTrans" cxnId="{1A990A0A-5378-40AB-94EE-BDDF25E38762}">
      <dgm:prSet/>
      <dgm:spPr/>
      <dgm:t>
        <a:bodyPr/>
        <a:lstStyle/>
        <a:p>
          <a:endParaRPr lang="en-US"/>
        </a:p>
      </dgm:t>
    </dgm:pt>
    <dgm:pt modelId="{09EBC488-268A-4CA3-B3A4-D7979ED752AF}">
      <dgm:prSet/>
      <dgm:spPr/>
      <dgm:t>
        <a:bodyPr/>
        <a:lstStyle/>
        <a:p>
          <a:r>
            <a:rPr lang="en-US"/>
            <a:t>Clear Action Items &amp; Update Communications</a:t>
          </a:r>
        </a:p>
      </dgm:t>
    </dgm:pt>
    <dgm:pt modelId="{089226AF-F095-4046-B1EB-5ACBB1C24172}" type="parTrans" cxnId="{BD172373-A89A-45D8-AA5C-DDD5C7972509}">
      <dgm:prSet/>
      <dgm:spPr/>
      <dgm:t>
        <a:bodyPr/>
        <a:lstStyle/>
        <a:p>
          <a:endParaRPr lang="en-US"/>
        </a:p>
      </dgm:t>
    </dgm:pt>
    <dgm:pt modelId="{AFCF95EF-71A6-4188-9DB4-F1162B973D1F}" type="sibTrans" cxnId="{BD172373-A89A-45D8-AA5C-DDD5C7972509}">
      <dgm:prSet/>
      <dgm:spPr/>
      <dgm:t>
        <a:bodyPr/>
        <a:lstStyle/>
        <a:p>
          <a:endParaRPr lang="en-US"/>
        </a:p>
      </dgm:t>
    </dgm:pt>
    <dgm:pt modelId="{72CBAD23-6576-41BB-BE8B-A527D0608837}">
      <dgm:prSet/>
      <dgm:spPr/>
      <dgm:t>
        <a:bodyPr/>
        <a:lstStyle/>
        <a:p>
          <a:r>
            <a:rPr lang="en-US"/>
            <a:t>Address pending emails and messages.</a:t>
          </a:r>
        </a:p>
      </dgm:t>
    </dgm:pt>
    <dgm:pt modelId="{57F2D1B1-5B2B-458A-9795-84919DE99126}" type="parTrans" cxnId="{1648B23D-DCEC-47E6-A94A-FB2DB61AE498}">
      <dgm:prSet/>
      <dgm:spPr/>
      <dgm:t>
        <a:bodyPr/>
        <a:lstStyle/>
        <a:p>
          <a:endParaRPr lang="en-US"/>
        </a:p>
      </dgm:t>
    </dgm:pt>
    <dgm:pt modelId="{03AFEAAF-6D87-49EA-91A6-89EC5804B2D2}" type="sibTrans" cxnId="{1648B23D-DCEC-47E6-A94A-FB2DB61AE498}">
      <dgm:prSet/>
      <dgm:spPr/>
      <dgm:t>
        <a:bodyPr/>
        <a:lstStyle/>
        <a:p>
          <a:endParaRPr lang="en-US"/>
        </a:p>
      </dgm:t>
    </dgm:pt>
    <dgm:pt modelId="{71332B78-8433-4804-B6CE-96AD8B306DC1}">
      <dgm:prSet/>
      <dgm:spPr/>
      <dgm:t>
        <a:bodyPr/>
        <a:lstStyle/>
        <a:p>
          <a:r>
            <a:rPr lang="en-US"/>
            <a:t>Preview</a:t>
          </a:r>
        </a:p>
      </dgm:t>
    </dgm:pt>
    <dgm:pt modelId="{46B271D4-0D06-4F65-B084-EA855B2C9D53}" type="parTrans" cxnId="{8CCB31BC-B1EE-4489-90B5-3D59EA984717}">
      <dgm:prSet/>
      <dgm:spPr/>
      <dgm:t>
        <a:bodyPr/>
        <a:lstStyle/>
        <a:p>
          <a:endParaRPr lang="en-US"/>
        </a:p>
      </dgm:t>
    </dgm:pt>
    <dgm:pt modelId="{65261BE7-AC00-4B53-8A98-BB89A67C8BBF}" type="sibTrans" cxnId="{8CCB31BC-B1EE-4489-90B5-3D59EA984717}">
      <dgm:prSet/>
      <dgm:spPr/>
      <dgm:t>
        <a:bodyPr/>
        <a:lstStyle/>
        <a:p>
          <a:endParaRPr lang="en-US"/>
        </a:p>
      </dgm:t>
    </dgm:pt>
    <dgm:pt modelId="{9F4C6FC5-36ED-4B4C-B6A2-7596BC06FFBE}">
      <dgm:prSet/>
      <dgm:spPr/>
      <dgm:t>
        <a:bodyPr/>
        <a:lstStyle/>
        <a:p>
          <a:r>
            <a:rPr lang="en-US"/>
            <a:t>Preview Upcoming Month ("Look Forward")</a:t>
          </a:r>
        </a:p>
      </dgm:t>
    </dgm:pt>
    <dgm:pt modelId="{651817D9-BB7C-4737-AC76-FDCDE6F1DF74}" type="parTrans" cxnId="{4329B56E-7ABB-440B-A42B-15E4643B493F}">
      <dgm:prSet/>
      <dgm:spPr/>
      <dgm:t>
        <a:bodyPr/>
        <a:lstStyle/>
        <a:p>
          <a:endParaRPr lang="en-US"/>
        </a:p>
      </dgm:t>
    </dgm:pt>
    <dgm:pt modelId="{7B052025-7BC6-461B-A703-C2F96C4FB402}" type="sibTrans" cxnId="{4329B56E-7ABB-440B-A42B-15E4643B493F}">
      <dgm:prSet/>
      <dgm:spPr/>
      <dgm:t>
        <a:bodyPr/>
        <a:lstStyle/>
        <a:p>
          <a:endParaRPr lang="en-US"/>
        </a:p>
      </dgm:t>
    </dgm:pt>
    <dgm:pt modelId="{C73B679E-BC08-4738-A35C-9AF738438081}">
      <dgm:prSet/>
      <dgm:spPr/>
      <dgm:t>
        <a:bodyPr/>
        <a:lstStyle/>
        <a:p>
          <a:r>
            <a:rPr lang="en-US"/>
            <a:t>Prepare for future projects and deadlines.</a:t>
          </a:r>
        </a:p>
      </dgm:t>
    </dgm:pt>
    <dgm:pt modelId="{15D39E23-4D8F-4A8B-9BEE-D6F0BA6AAFD2}" type="parTrans" cxnId="{44EFDDEA-A3D6-4EE3-BDD9-43B4E7442271}">
      <dgm:prSet/>
      <dgm:spPr/>
      <dgm:t>
        <a:bodyPr/>
        <a:lstStyle/>
        <a:p>
          <a:endParaRPr lang="en-US"/>
        </a:p>
      </dgm:t>
    </dgm:pt>
    <dgm:pt modelId="{2460CDBC-C8D4-44ED-995D-DC55BB2DBFBE}" type="sibTrans" cxnId="{44EFDDEA-A3D6-4EE3-BDD9-43B4E7442271}">
      <dgm:prSet/>
      <dgm:spPr/>
      <dgm:t>
        <a:bodyPr/>
        <a:lstStyle/>
        <a:p>
          <a:endParaRPr lang="en-US"/>
        </a:p>
      </dgm:t>
    </dgm:pt>
    <dgm:pt modelId="{680211B7-B813-4F70-82CE-F68F03E3F1AA}">
      <dgm:prSet/>
      <dgm:spPr/>
      <dgm:t>
        <a:bodyPr/>
        <a:lstStyle/>
        <a:p>
          <a:r>
            <a:rPr lang="en-US"/>
            <a:t>Assess</a:t>
          </a:r>
        </a:p>
      </dgm:t>
    </dgm:pt>
    <dgm:pt modelId="{0EDB1684-AE6A-4D9D-A325-112A43617148}" type="parTrans" cxnId="{22ED6FCF-77C4-4C9E-AA87-582EE37CBC51}">
      <dgm:prSet/>
      <dgm:spPr/>
      <dgm:t>
        <a:bodyPr/>
        <a:lstStyle/>
        <a:p>
          <a:endParaRPr lang="en-US"/>
        </a:p>
      </dgm:t>
    </dgm:pt>
    <dgm:pt modelId="{2E18068E-FEDE-4ACB-9A0B-D8F15B143E27}" type="sibTrans" cxnId="{22ED6FCF-77C4-4C9E-AA87-582EE37CBC51}">
      <dgm:prSet/>
      <dgm:spPr/>
      <dgm:t>
        <a:bodyPr/>
        <a:lstStyle/>
        <a:p>
          <a:endParaRPr lang="en-US"/>
        </a:p>
      </dgm:t>
    </dgm:pt>
    <dgm:pt modelId="{02D6848E-ECBD-4893-88F4-A35382A40B50}">
      <dgm:prSet/>
      <dgm:spPr/>
      <dgm:t>
        <a:bodyPr/>
        <a:lstStyle/>
        <a:p>
          <a:r>
            <a:rPr lang="en-US"/>
            <a:t>Assess End-of-Week Reports</a:t>
          </a:r>
        </a:p>
      </dgm:t>
    </dgm:pt>
    <dgm:pt modelId="{721F4766-04A2-4821-BF72-3E572F456E77}" type="parTrans" cxnId="{6AF2C8D0-59A0-46CB-8A8F-39ABCEB08E3F}">
      <dgm:prSet/>
      <dgm:spPr/>
      <dgm:t>
        <a:bodyPr/>
        <a:lstStyle/>
        <a:p>
          <a:endParaRPr lang="en-US"/>
        </a:p>
      </dgm:t>
    </dgm:pt>
    <dgm:pt modelId="{D0F28A32-DBE9-4509-9B55-44C53BDEE2BA}" type="sibTrans" cxnId="{6AF2C8D0-59A0-46CB-8A8F-39ABCEB08E3F}">
      <dgm:prSet/>
      <dgm:spPr/>
      <dgm:t>
        <a:bodyPr/>
        <a:lstStyle/>
        <a:p>
          <a:endParaRPr lang="en-US"/>
        </a:p>
      </dgm:t>
    </dgm:pt>
    <dgm:pt modelId="{30BA2763-8320-4259-BE04-C84182001659}">
      <dgm:prSet/>
      <dgm:spPr/>
      <dgm:t>
        <a:bodyPr/>
        <a:lstStyle/>
        <a:p>
          <a:r>
            <a:rPr lang="en-US"/>
            <a:t>Identify and plan to resolve any constraints.</a:t>
          </a:r>
        </a:p>
      </dgm:t>
    </dgm:pt>
    <dgm:pt modelId="{79FE2083-1D9B-4C5C-98DD-EDFB217CC293}" type="parTrans" cxnId="{C915DE5D-0471-49B6-B13E-49B0CD1AE160}">
      <dgm:prSet/>
      <dgm:spPr/>
      <dgm:t>
        <a:bodyPr/>
        <a:lstStyle/>
        <a:p>
          <a:endParaRPr lang="en-US"/>
        </a:p>
      </dgm:t>
    </dgm:pt>
    <dgm:pt modelId="{4E6EE24B-A755-4220-9CFA-48F8EA966FC3}" type="sibTrans" cxnId="{C915DE5D-0471-49B6-B13E-49B0CD1AE160}">
      <dgm:prSet/>
      <dgm:spPr/>
      <dgm:t>
        <a:bodyPr/>
        <a:lstStyle/>
        <a:p>
          <a:endParaRPr lang="en-US"/>
        </a:p>
      </dgm:t>
    </dgm:pt>
    <dgm:pt modelId="{5E4F63F6-F40D-4BCE-86E4-326D8300ACB6}" type="pres">
      <dgm:prSet presAssocID="{417F29A6-A138-42BC-9EB6-B373E3FFC62D}" presName="Name0" presStyleCnt="0">
        <dgm:presLayoutVars>
          <dgm:dir/>
          <dgm:animLvl val="lvl"/>
          <dgm:resizeHandles val="exact"/>
        </dgm:presLayoutVars>
      </dgm:prSet>
      <dgm:spPr/>
    </dgm:pt>
    <dgm:pt modelId="{BB0235AE-2179-4929-8567-609BC39ECF22}" type="pres">
      <dgm:prSet presAssocID="{10BA91A8-8E73-4286-AF92-77FE94276A6D}" presName="composite" presStyleCnt="0"/>
      <dgm:spPr/>
    </dgm:pt>
    <dgm:pt modelId="{16E4215F-D40E-4906-8273-90037FC19930}" type="pres">
      <dgm:prSet presAssocID="{10BA91A8-8E73-4286-AF92-77FE94276A6D}" presName="parTx" presStyleLbl="alignNode1" presStyleIdx="0" presStyleCnt="5">
        <dgm:presLayoutVars>
          <dgm:chMax val="0"/>
          <dgm:chPref val="0"/>
        </dgm:presLayoutVars>
      </dgm:prSet>
      <dgm:spPr/>
    </dgm:pt>
    <dgm:pt modelId="{EC188ECF-1AB6-4713-BEFF-9791DC2ED02A}" type="pres">
      <dgm:prSet presAssocID="{10BA91A8-8E73-4286-AF92-77FE94276A6D}" presName="desTx" presStyleLbl="alignAccFollowNode1" presStyleIdx="0" presStyleCnt="5">
        <dgm:presLayoutVars/>
      </dgm:prSet>
      <dgm:spPr/>
    </dgm:pt>
    <dgm:pt modelId="{697E7791-C5D9-4124-9BD0-1CC409E94524}" type="pres">
      <dgm:prSet presAssocID="{0E07DD9E-2716-44E4-9631-FC92D839E9D8}" presName="space" presStyleCnt="0"/>
      <dgm:spPr/>
    </dgm:pt>
    <dgm:pt modelId="{510107EE-F1CC-47B7-AC01-30C846A03458}" type="pres">
      <dgm:prSet presAssocID="{57292F3A-3DB4-4FAF-BDA1-E99CEF027358}" presName="composite" presStyleCnt="0"/>
      <dgm:spPr/>
    </dgm:pt>
    <dgm:pt modelId="{27F99D0E-F792-4EF9-B37E-C92B9E30BA36}" type="pres">
      <dgm:prSet presAssocID="{57292F3A-3DB4-4FAF-BDA1-E99CEF027358}" presName="parTx" presStyleLbl="alignNode1" presStyleIdx="1" presStyleCnt="5">
        <dgm:presLayoutVars>
          <dgm:chMax val="0"/>
          <dgm:chPref val="0"/>
        </dgm:presLayoutVars>
      </dgm:prSet>
      <dgm:spPr/>
    </dgm:pt>
    <dgm:pt modelId="{E01C0BE5-B0B5-4D91-ACB5-3EDECF24ADA6}" type="pres">
      <dgm:prSet presAssocID="{57292F3A-3DB4-4FAF-BDA1-E99CEF027358}" presName="desTx" presStyleLbl="alignAccFollowNode1" presStyleIdx="1" presStyleCnt="5">
        <dgm:presLayoutVars/>
      </dgm:prSet>
      <dgm:spPr/>
    </dgm:pt>
    <dgm:pt modelId="{C3B7F1CA-060A-48F1-829F-E3425DBB5D8A}" type="pres">
      <dgm:prSet presAssocID="{918588CF-F191-410D-BA97-45B3FA080D81}" presName="space" presStyleCnt="0"/>
      <dgm:spPr/>
    </dgm:pt>
    <dgm:pt modelId="{0F6F9DBC-5915-4877-9D4A-994FB25AD932}" type="pres">
      <dgm:prSet presAssocID="{D7B81B7B-51CE-4AA6-9A87-486D5CE8EEEC}" presName="composite" presStyleCnt="0"/>
      <dgm:spPr/>
    </dgm:pt>
    <dgm:pt modelId="{3A11DEA0-709A-4301-AAE0-F40652B82AE3}" type="pres">
      <dgm:prSet presAssocID="{D7B81B7B-51CE-4AA6-9A87-486D5CE8EEEC}" presName="parTx" presStyleLbl="alignNode1" presStyleIdx="2" presStyleCnt="5">
        <dgm:presLayoutVars>
          <dgm:chMax val="0"/>
          <dgm:chPref val="0"/>
        </dgm:presLayoutVars>
      </dgm:prSet>
      <dgm:spPr/>
    </dgm:pt>
    <dgm:pt modelId="{906CA039-EF63-4AC8-A64E-7CB09461B930}" type="pres">
      <dgm:prSet presAssocID="{D7B81B7B-51CE-4AA6-9A87-486D5CE8EEEC}" presName="desTx" presStyleLbl="alignAccFollowNode1" presStyleIdx="2" presStyleCnt="5">
        <dgm:presLayoutVars/>
      </dgm:prSet>
      <dgm:spPr/>
    </dgm:pt>
    <dgm:pt modelId="{E1C585D3-9E28-4DB7-8C91-20C6D161E336}" type="pres">
      <dgm:prSet presAssocID="{041C22B2-CF2D-423D-80E0-ECD4C52D1022}" presName="space" presStyleCnt="0"/>
      <dgm:spPr/>
    </dgm:pt>
    <dgm:pt modelId="{1A71A0D4-A295-4307-A112-C76B64096800}" type="pres">
      <dgm:prSet presAssocID="{71332B78-8433-4804-B6CE-96AD8B306DC1}" presName="composite" presStyleCnt="0"/>
      <dgm:spPr/>
    </dgm:pt>
    <dgm:pt modelId="{1F3D2286-F76B-4CE3-ABD3-29812DC7EEFC}" type="pres">
      <dgm:prSet presAssocID="{71332B78-8433-4804-B6CE-96AD8B306DC1}" presName="parTx" presStyleLbl="alignNode1" presStyleIdx="3" presStyleCnt="5">
        <dgm:presLayoutVars>
          <dgm:chMax val="0"/>
          <dgm:chPref val="0"/>
        </dgm:presLayoutVars>
      </dgm:prSet>
      <dgm:spPr/>
    </dgm:pt>
    <dgm:pt modelId="{ABB16CE2-000F-4591-A3B1-DAD101EA4F5D}" type="pres">
      <dgm:prSet presAssocID="{71332B78-8433-4804-B6CE-96AD8B306DC1}" presName="desTx" presStyleLbl="alignAccFollowNode1" presStyleIdx="3" presStyleCnt="5">
        <dgm:presLayoutVars/>
      </dgm:prSet>
      <dgm:spPr/>
    </dgm:pt>
    <dgm:pt modelId="{D20B7017-F98C-482B-9C16-FC2DDD3AE0C6}" type="pres">
      <dgm:prSet presAssocID="{65261BE7-AC00-4B53-8A98-BB89A67C8BBF}" presName="space" presStyleCnt="0"/>
      <dgm:spPr/>
    </dgm:pt>
    <dgm:pt modelId="{7F3D4BA6-22F3-4E25-991A-46A125297729}" type="pres">
      <dgm:prSet presAssocID="{680211B7-B813-4F70-82CE-F68F03E3F1AA}" presName="composite" presStyleCnt="0"/>
      <dgm:spPr/>
    </dgm:pt>
    <dgm:pt modelId="{5BF35C60-569A-481F-B603-0141D55D1AFC}" type="pres">
      <dgm:prSet presAssocID="{680211B7-B813-4F70-82CE-F68F03E3F1AA}" presName="parTx" presStyleLbl="alignNode1" presStyleIdx="4" presStyleCnt="5">
        <dgm:presLayoutVars>
          <dgm:chMax val="0"/>
          <dgm:chPref val="0"/>
        </dgm:presLayoutVars>
      </dgm:prSet>
      <dgm:spPr/>
    </dgm:pt>
    <dgm:pt modelId="{F598A197-1DBB-4E2E-8DD8-8E359AD7D714}" type="pres">
      <dgm:prSet presAssocID="{680211B7-B813-4F70-82CE-F68F03E3F1AA}" presName="desTx" presStyleLbl="alignAccFollowNode1" presStyleIdx="4" presStyleCnt="5">
        <dgm:presLayoutVars/>
      </dgm:prSet>
      <dgm:spPr/>
    </dgm:pt>
  </dgm:ptLst>
  <dgm:cxnLst>
    <dgm:cxn modelId="{1A990A0A-5378-40AB-94EE-BDDF25E38762}" srcId="{417F29A6-A138-42BC-9EB6-B373E3FFC62D}" destId="{D7B81B7B-51CE-4AA6-9A87-486D5CE8EEEC}" srcOrd="2" destOrd="0" parTransId="{C7C35FFC-4762-417B-BF80-9409A3D679B8}" sibTransId="{041C22B2-CF2D-423D-80E0-ECD4C52D1022}"/>
    <dgm:cxn modelId="{F112200C-E883-4178-9068-5BC53439A661}" type="presOf" srcId="{5250361D-46F9-49F9-8F60-6D0CD1170764}" destId="{EC188ECF-1AB6-4713-BEFF-9791DC2ED02A}" srcOrd="0" destOrd="1" presId="urn:microsoft.com/office/officeart/2016/7/layout/ChevronBlockProcess"/>
    <dgm:cxn modelId="{50CBF315-6191-4A25-BF66-C6378730EDFE}" type="presOf" srcId="{D7AA1111-B161-49C0-A987-BE81CC33067F}" destId="{EC188ECF-1AB6-4713-BEFF-9791DC2ED02A}" srcOrd="0" destOrd="0" presId="urn:microsoft.com/office/officeart/2016/7/layout/ChevronBlockProcess"/>
    <dgm:cxn modelId="{A504DC22-52A8-4918-B4F8-A66E436387D3}" srcId="{D7AA1111-B161-49C0-A987-BE81CC33067F}" destId="{5250361D-46F9-49F9-8F60-6D0CD1170764}" srcOrd="0" destOrd="0" parTransId="{EE16496D-886A-4FFA-B553-BF0150FE6712}" sibTransId="{1F5BC18A-B85E-4301-A5AD-C8D16494510A}"/>
    <dgm:cxn modelId="{506CA826-9C79-45B2-8AB0-FFBAEDBBA03C}" type="presOf" srcId="{680211B7-B813-4F70-82CE-F68F03E3F1AA}" destId="{5BF35C60-569A-481F-B603-0141D55D1AFC}" srcOrd="0" destOrd="0" presId="urn:microsoft.com/office/officeart/2016/7/layout/ChevronBlockProcess"/>
    <dgm:cxn modelId="{57EDA727-2712-4369-A33F-BF0252184D62}" type="presOf" srcId="{9CCAD724-720E-430B-A8C4-8B2959E9DEA4}" destId="{E01C0BE5-B0B5-4D91-ACB5-3EDECF24ADA6}" srcOrd="0" destOrd="1" presId="urn:microsoft.com/office/officeart/2016/7/layout/ChevronBlockProcess"/>
    <dgm:cxn modelId="{56131F31-2250-4C1B-8778-DC9A012D55EC}" type="presOf" srcId="{02D6848E-ECBD-4893-88F4-A35382A40B50}" destId="{F598A197-1DBB-4E2E-8DD8-8E359AD7D714}" srcOrd="0" destOrd="0" presId="urn:microsoft.com/office/officeart/2016/7/layout/ChevronBlockProcess"/>
    <dgm:cxn modelId="{04D61F31-9C13-441F-930B-CA6CEBBDC33E}" type="presOf" srcId="{10BA91A8-8E73-4286-AF92-77FE94276A6D}" destId="{16E4215F-D40E-4906-8273-90037FC19930}" srcOrd="0" destOrd="0" presId="urn:microsoft.com/office/officeart/2016/7/layout/ChevronBlockProcess"/>
    <dgm:cxn modelId="{1648B23D-DCEC-47E6-A94A-FB2DB61AE498}" srcId="{09EBC488-268A-4CA3-B3A4-D7979ED752AF}" destId="{72CBAD23-6576-41BB-BE8B-A527D0608837}" srcOrd="0" destOrd="0" parTransId="{57F2D1B1-5B2B-458A-9795-84919DE99126}" sibTransId="{03AFEAAF-6D87-49EA-91A6-89EC5804B2D2}"/>
    <dgm:cxn modelId="{C915DE5D-0471-49B6-B13E-49B0CD1AE160}" srcId="{02D6848E-ECBD-4893-88F4-A35382A40B50}" destId="{30BA2763-8320-4259-BE04-C84182001659}" srcOrd="0" destOrd="0" parTransId="{79FE2083-1D9B-4C5C-98DD-EDFB217CC293}" sibTransId="{4E6EE24B-A755-4220-9CFA-48F8EA966FC3}"/>
    <dgm:cxn modelId="{EFD3AC63-4D04-4DB8-9A20-C6E5956BF220}" srcId="{57292F3A-3DB4-4FAF-BDA1-E99CEF027358}" destId="{C413C6A8-8552-44E2-A145-38F5FEE7FF63}" srcOrd="0" destOrd="0" parTransId="{AA376E5B-E73D-4B20-BE14-48D0471F2C72}" sibTransId="{2FBB66C3-E5A4-4E44-B1AB-16CD1E5F30DF}"/>
    <dgm:cxn modelId="{0A70E865-E397-4FE9-B96C-F14EDFFF4F09}" srcId="{10BA91A8-8E73-4286-AF92-77FE94276A6D}" destId="{D7AA1111-B161-49C0-A987-BE81CC33067F}" srcOrd="0" destOrd="0" parTransId="{28C47A02-7246-4BB4-8C22-DAD2D88809D9}" sibTransId="{F492B715-7BFF-47E2-8FDF-B333A11E9433}"/>
    <dgm:cxn modelId="{4329B56E-7ABB-440B-A42B-15E4643B493F}" srcId="{71332B78-8433-4804-B6CE-96AD8B306DC1}" destId="{9F4C6FC5-36ED-4B4C-B6A2-7596BC06FFBE}" srcOrd="0" destOrd="0" parTransId="{651817D9-BB7C-4737-AC76-FDCDE6F1DF74}" sibTransId="{7B052025-7BC6-461B-A703-C2F96C4FB402}"/>
    <dgm:cxn modelId="{19133851-C030-4A78-815B-A553491FA924}" type="presOf" srcId="{30BA2763-8320-4259-BE04-C84182001659}" destId="{F598A197-1DBB-4E2E-8DD8-8E359AD7D714}" srcOrd="0" destOrd="1" presId="urn:microsoft.com/office/officeart/2016/7/layout/ChevronBlockProcess"/>
    <dgm:cxn modelId="{BD172373-A89A-45D8-AA5C-DDD5C7972509}" srcId="{D7B81B7B-51CE-4AA6-9A87-486D5CE8EEEC}" destId="{09EBC488-268A-4CA3-B3A4-D7979ED752AF}" srcOrd="0" destOrd="0" parTransId="{089226AF-F095-4046-B1EB-5ACBB1C24172}" sibTransId="{AFCF95EF-71A6-4188-9DB4-F1162B973D1F}"/>
    <dgm:cxn modelId="{7CDA1A97-97D3-48A1-B0D4-9AC6EAFE175D}" type="presOf" srcId="{C413C6A8-8552-44E2-A145-38F5FEE7FF63}" destId="{E01C0BE5-B0B5-4D91-ACB5-3EDECF24ADA6}" srcOrd="0" destOrd="0" presId="urn:microsoft.com/office/officeart/2016/7/layout/ChevronBlockProcess"/>
    <dgm:cxn modelId="{412B58A4-3AA8-4E0D-8CFD-0CCFB813DDF5}" type="presOf" srcId="{72CBAD23-6576-41BB-BE8B-A527D0608837}" destId="{906CA039-EF63-4AC8-A64E-7CB09461B930}" srcOrd="0" destOrd="1" presId="urn:microsoft.com/office/officeart/2016/7/layout/ChevronBlockProcess"/>
    <dgm:cxn modelId="{579186AE-CBD4-4211-8FB3-0EBE3AB6E40B}" type="presOf" srcId="{57292F3A-3DB4-4FAF-BDA1-E99CEF027358}" destId="{27F99D0E-F792-4EF9-B37E-C92B9E30BA36}" srcOrd="0" destOrd="0" presId="urn:microsoft.com/office/officeart/2016/7/layout/ChevronBlockProcess"/>
    <dgm:cxn modelId="{8CCB31BC-B1EE-4489-90B5-3D59EA984717}" srcId="{417F29A6-A138-42BC-9EB6-B373E3FFC62D}" destId="{71332B78-8433-4804-B6CE-96AD8B306DC1}" srcOrd="3" destOrd="0" parTransId="{46B271D4-0D06-4F65-B084-EA855B2C9D53}" sibTransId="{65261BE7-AC00-4B53-8A98-BB89A67C8BBF}"/>
    <dgm:cxn modelId="{A53452C9-2871-41DA-AEA0-C601AC5FD71C}" srcId="{C413C6A8-8552-44E2-A145-38F5FEE7FF63}" destId="{9CCAD724-720E-430B-A8C4-8B2959E9DEA4}" srcOrd="0" destOrd="0" parTransId="{4FF23D92-47FF-4DFC-B236-C6261885C7CF}" sibTransId="{E51B8EBC-9FD6-4167-8F64-C9D5773F7E19}"/>
    <dgm:cxn modelId="{22ED6FCF-77C4-4C9E-AA87-582EE37CBC51}" srcId="{417F29A6-A138-42BC-9EB6-B373E3FFC62D}" destId="{680211B7-B813-4F70-82CE-F68F03E3F1AA}" srcOrd="4" destOrd="0" parTransId="{0EDB1684-AE6A-4D9D-A325-112A43617148}" sibTransId="{2E18068E-FEDE-4ACB-9A0B-D8F15B143E27}"/>
    <dgm:cxn modelId="{6AF2C8D0-59A0-46CB-8A8F-39ABCEB08E3F}" srcId="{680211B7-B813-4F70-82CE-F68F03E3F1AA}" destId="{02D6848E-ECBD-4893-88F4-A35382A40B50}" srcOrd="0" destOrd="0" parTransId="{721F4766-04A2-4821-BF72-3E572F456E77}" sibTransId="{D0F28A32-DBE9-4509-9B55-44C53BDEE2BA}"/>
    <dgm:cxn modelId="{FE87A9D5-81BC-42C4-8234-EA1F12048A5D}" type="presOf" srcId="{71332B78-8433-4804-B6CE-96AD8B306DC1}" destId="{1F3D2286-F76B-4CE3-ABD3-29812DC7EEFC}" srcOrd="0" destOrd="0" presId="urn:microsoft.com/office/officeart/2016/7/layout/ChevronBlockProcess"/>
    <dgm:cxn modelId="{406CACDF-5EE1-438D-A8B1-EEA92350AAA9}" srcId="{417F29A6-A138-42BC-9EB6-B373E3FFC62D}" destId="{10BA91A8-8E73-4286-AF92-77FE94276A6D}" srcOrd="0" destOrd="0" parTransId="{4020392A-B2A7-4A6D-A942-82E95AA6D319}" sibTransId="{0E07DD9E-2716-44E4-9631-FC92D839E9D8}"/>
    <dgm:cxn modelId="{32C063E5-C091-457C-AF1D-494CDA73A516}" type="presOf" srcId="{C73B679E-BC08-4738-A35C-9AF738438081}" destId="{ABB16CE2-000F-4591-A3B1-DAD101EA4F5D}" srcOrd="0" destOrd="1" presId="urn:microsoft.com/office/officeart/2016/7/layout/ChevronBlockProcess"/>
    <dgm:cxn modelId="{5F5F7EE9-4423-481A-9551-196C69185E50}" type="presOf" srcId="{D7B81B7B-51CE-4AA6-9A87-486D5CE8EEEC}" destId="{3A11DEA0-709A-4301-AAE0-F40652B82AE3}" srcOrd="0" destOrd="0" presId="urn:microsoft.com/office/officeart/2016/7/layout/ChevronBlockProcess"/>
    <dgm:cxn modelId="{FEAF33EA-24D2-4E01-A302-00D1BC315420}" type="presOf" srcId="{09EBC488-268A-4CA3-B3A4-D7979ED752AF}" destId="{906CA039-EF63-4AC8-A64E-7CB09461B930}" srcOrd="0" destOrd="0" presId="urn:microsoft.com/office/officeart/2016/7/layout/ChevronBlockProcess"/>
    <dgm:cxn modelId="{44EFDDEA-A3D6-4EE3-BDD9-43B4E7442271}" srcId="{9F4C6FC5-36ED-4B4C-B6A2-7596BC06FFBE}" destId="{C73B679E-BC08-4738-A35C-9AF738438081}" srcOrd="0" destOrd="0" parTransId="{15D39E23-4D8F-4A8B-9BEE-D6F0BA6AAFD2}" sibTransId="{2460CDBC-C8D4-44ED-995D-DC55BB2DBFBE}"/>
    <dgm:cxn modelId="{C0F418EE-A19E-48AD-AD88-13C8D9088501}" type="presOf" srcId="{9F4C6FC5-36ED-4B4C-B6A2-7596BC06FFBE}" destId="{ABB16CE2-000F-4591-A3B1-DAD101EA4F5D}" srcOrd="0" destOrd="0" presId="urn:microsoft.com/office/officeart/2016/7/layout/ChevronBlockProcess"/>
    <dgm:cxn modelId="{EE3DBEF3-A28F-4EE6-A288-0ED9B118F95B}" srcId="{417F29A6-A138-42BC-9EB6-B373E3FFC62D}" destId="{57292F3A-3DB4-4FAF-BDA1-E99CEF027358}" srcOrd="1" destOrd="0" parTransId="{9A9934B8-5803-40F9-AEB0-850B11FE6623}" sibTransId="{918588CF-F191-410D-BA97-45B3FA080D81}"/>
    <dgm:cxn modelId="{B1FA7CF6-6D1C-4E9D-84A3-BEB4EB8801AE}" type="presOf" srcId="{417F29A6-A138-42BC-9EB6-B373E3FFC62D}" destId="{5E4F63F6-F40D-4BCE-86E4-326D8300ACB6}" srcOrd="0" destOrd="0" presId="urn:microsoft.com/office/officeart/2016/7/layout/ChevronBlockProcess"/>
    <dgm:cxn modelId="{24B0A374-253C-4353-AF7A-B21D8888B4FB}" type="presParOf" srcId="{5E4F63F6-F40D-4BCE-86E4-326D8300ACB6}" destId="{BB0235AE-2179-4929-8567-609BC39ECF22}" srcOrd="0" destOrd="0" presId="urn:microsoft.com/office/officeart/2016/7/layout/ChevronBlockProcess"/>
    <dgm:cxn modelId="{09503756-B7BD-4067-B645-5053936B2191}" type="presParOf" srcId="{BB0235AE-2179-4929-8567-609BC39ECF22}" destId="{16E4215F-D40E-4906-8273-90037FC19930}" srcOrd="0" destOrd="0" presId="urn:microsoft.com/office/officeart/2016/7/layout/ChevronBlockProcess"/>
    <dgm:cxn modelId="{65CBB0E9-0E09-48B2-96D7-52F98B911EC5}" type="presParOf" srcId="{BB0235AE-2179-4929-8567-609BC39ECF22}" destId="{EC188ECF-1AB6-4713-BEFF-9791DC2ED02A}" srcOrd="1" destOrd="0" presId="urn:microsoft.com/office/officeart/2016/7/layout/ChevronBlockProcess"/>
    <dgm:cxn modelId="{7E21C025-E37B-417E-8039-F7BB0E8E400A}" type="presParOf" srcId="{5E4F63F6-F40D-4BCE-86E4-326D8300ACB6}" destId="{697E7791-C5D9-4124-9BD0-1CC409E94524}" srcOrd="1" destOrd="0" presId="urn:microsoft.com/office/officeart/2016/7/layout/ChevronBlockProcess"/>
    <dgm:cxn modelId="{5B753797-3111-480F-8A66-6B805D66492F}" type="presParOf" srcId="{5E4F63F6-F40D-4BCE-86E4-326D8300ACB6}" destId="{510107EE-F1CC-47B7-AC01-30C846A03458}" srcOrd="2" destOrd="0" presId="urn:microsoft.com/office/officeart/2016/7/layout/ChevronBlockProcess"/>
    <dgm:cxn modelId="{0BE9307B-8830-4D1D-925F-AF1F12A51CEF}" type="presParOf" srcId="{510107EE-F1CC-47B7-AC01-30C846A03458}" destId="{27F99D0E-F792-4EF9-B37E-C92B9E30BA36}" srcOrd="0" destOrd="0" presId="urn:microsoft.com/office/officeart/2016/7/layout/ChevronBlockProcess"/>
    <dgm:cxn modelId="{44C6DF5E-3423-43D7-BDF1-1A0FB4DC07C4}" type="presParOf" srcId="{510107EE-F1CC-47B7-AC01-30C846A03458}" destId="{E01C0BE5-B0B5-4D91-ACB5-3EDECF24ADA6}" srcOrd="1" destOrd="0" presId="urn:microsoft.com/office/officeart/2016/7/layout/ChevronBlockProcess"/>
    <dgm:cxn modelId="{9029E339-4DE1-4FBE-8B51-BE89B922C545}" type="presParOf" srcId="{5E4F63F6-F40D-4BCE-86E4-326D8300ACB6}" destId="{C3B7F1CA-060A-48F1-829F-E3425DBB5D8A}" srcOrd="3" destOrd="0" presId="urn:microsoft.com/office/officeart/2016/7/layout/ChevronBlockProcess"/>
    <dgm:cxn modelId="{ED8E74B4-0649-49EF-86E1-ED93D6E23778}" type="presParOf" srcId="{5E4F63F6-F40D-4BCE-86E4-326D8300ACB6}" destId="{0F6F9DBC-5915-4877-9D4A-994FB25AD932}" srcOrd="4" destOrd="0" presId="urn:microsoft.com/office/officeart/2016/7/layout/ChevronBlockProcess"/>
    <dgm:cxn modelId="{1232E618-0E27-42AB-8F07-4EA75C297617}" type="presParOf" srcId="{0F6F9DBC-5915-4877-9D4A-994FB25AD932}" destId="{3A11DEA0-709A-4301-AAE0-F40652B82AE3}" srcOrd="0" destOrd="0" presId="urn:microsoft.com/office/officeart/2016/7/layout/ChevronBlockProcess"/>
    <dgm:cxn modelId="{DCDCFEDF-A4C6-40D8-B263-BA6B8FD11A55}" type="presParOf" srcId="{0F6F9DBC-5915-4877-9D4A-994FB25AD932}" destId="{906CA039-EF63-4AC8-A64E-7CB09461B930}" srcOrd="1" destOrd="0" presId="urn:microsoft.com/office/officeart/2016/7/layout/ChevronBlockProcess"/>
    <dgm:cxn modelId="{9E20B0F1-80A0-4B03-9D18-F7F7CFFFCCB6}" type="presParOf" srcId="{5E4F63F6-F40D-4BCE-86E4-326D8300ACB6}" destId="{E1C585D3-9E28-4DB7-8C91-20C6D161E336}" srcOrd="5" destOrd="0" presId="urn:microsoft.com/office/officeart/2016/7/layout/ChevronBlockProcess"/>
    <dgm:cxn modelId="{CF5C98C6-0D50-41DC-952A-571A09D49756}" type="presParOf" srcId="{5E4F63F6-F40D-4BCE-86E4-326D8300ACB6}" destId="{1A71A0D4-A295-4307-A112-C76B64096800}" srcOrd="6" destOrd="0" presId="urn:microsoft.com/office/officeart/2016/7/layout/ChevronBlockProcess"/>
    <dgm:cxn modelId="{AC324275-AB14-4C13-8E73-614AA9F6743C}" type="presParOf" srcId="{1A71A0D4-A295-4307-A112-C76B64096800}" destId="{1F3D2286-F76B-4CE3-ABD3-29812DC7EEFC}" srcOrd="0" destOrd="0" presId="urn:microsoft.com/office/officeart/2016/7/layout/ChevronBlockProcess"/>
    <dgm:cxn modelId="{8E54160E-43B4-47D5-8336-67F73B4905B2}" type="presParOf" srcId="{1A71A0D4-A295-4307-A112-C76B64096800}" destId="{ABB16CE2-000F-4591-A3B1-DAD101EA4F5D}" srcOrd="1" destOrd="0" presId="urn:microsoft.com/office/officeart/2016/7/layout/ChevronBlockProcess"/>
    <dgm:cxn modelId="{A155C83F-A1DC-4ADE-880B-60EF9D4ED293}" type="presParOf" srcId="{5E4F63F6-F40D-4BCE-86E4-326D8300ACB6}" destId="{D20B7017-F98C-482B-9C16-FC2DDD3AE0C6}" srcOrd="7" destOrd="0" presId="urn:microsoft.com/office/officeart/2016/7/layout/ChevronBlockProcess"/>
    <dgm:cxn modelId="{2081B103-7A45-4FB8-8301-3D75358449AB}" type="presParOf" srcId="{5E4F63F6-F40D-4BCE-86E4-326D8300ACB6}" destId="{7F3D4BA6-22F3-4E25-991A-46A125297729}" srcOrd="8" destOrd="0" presId="urn:microsoft.com/office/officeart/2016/7/layout/ChevronBlockProcess"/>
    <dgm:cxn modelId="{73087508-9283-48FC-BEF4-37CBC70C158B}" type="presParOf" srcId="{7F3D4BA6-22F3-4E25-991A-46A125297729}" destId="{5BF35C60-569A-481F-B603-0141D55D1AFC}" srcOrd="0" destOrd="0" presId="urn:microsoft.com/office/officeart/2016/7/layout/ChevronBlockProcess"/>
    <dgm:cxn modelId="{86DBD84F-CBF1-4B05-96EF-324726AD4CAF}" type="presParOf" srcId="{7F3D4BA6-22F3-4E25-991A-46A125297729}" destId="{F598A197-1DBB-4E2E-8DD8-8E359AD7D714}"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422D3A-F84A-4CD4-9D1B-E7EEE02C9024}"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1B1E41A-257F-40B7-B5F6-F881F03972F3}">
      <dgm:prSet custT="1"/>
      <dgm:spPr/>
      <dgm:t>
        <a:bodyPr/>
        <a:lstStyle/>
        <a:p>
          <a:pPr>
            <a:defRPr b="1"/>
          </a:pPr>
          <a:r>
            <a:rPr lang="en-GB" sz="2400" i="0" dirty="0"/>
            <a:t>Block Personal Time First</a:t>
          </a:r>
          <a:endParaRPr lang="en-US" sz="2400" dirty="0"/>
        </a:p>
      </dgm:t>
    </dgm:pt>
    <dgm:pt modelId="{1A1E7CBA-4CBA-4380-9253-DD854BF0B2C5}" type="parTrans" cxnId="{F902A1CD-1154-43DC-B932-0F138EA7F94E}">
      <dgm:prSet/>
      <dgm:spPr/>
      <dgm:t>
        <a:bodyPr/>
        <a:lstStyle/>
        <a:p>
          <a:endParaRPr lang="en-US" sz="3200"/>
        </a:p>
      </dgm:t>
    </dgm:pt>
    <dgm:pt modelId="{D945F349-0E2F-4176-9F5E-E7DC5E69164B}" type="sibTrans" cxnId="{F902A1CD-1154-43DC-B932-0F138EA7F94E}">
      <dgm:prSet/>
      <dgm:spPr/>
      <dgm:t>
        <a:bodyPr/>
        <a:lstStyle/>
        <a:p>
          <a:endParaRPr lang="en-US" sz="3200"/>
        </a:p>
      </dgm:t>
    </dgm:pt>
    <dgm:pt modelId="{060341EA-9E29-425D-AF33-11FCFF078164}">
      <dgm:prSet custT="1"/>
      <dgm:spPr/>
      <dgm:t>
        <a:bodyPr/>
        <a:lstStyle/>
        <a:p>
          <a:r>
            <a:rPr lang="en-GB" sz="1800" i="0" dirty="0"/>
            <a:t>Schedule breaks and downtime to ensure well-being.</a:t>
          </a:r>
          <a:endParaRPr lang="en-US" sz="1800" dirty="0"/>
        </a:p>
      </dgm:t>
    </dgm:pt>
    <dgm:pt modelId="{0DBAD1EA-080B-4213-A3C0-50AB7C76BD31}" type="parTrans" cxnId="{4DFE07D5-5F2F-4635-9EEA-BAB0B2F956B5}">
      <dgm:prSet/>
      <dgm:spPr/>
      <dgm:t>
        <a:bodyPr/>
        <a:lstStyle/>
        <a:p>
          <a:endParaRPr lang="en-US" sz="3200"/>
        </a:p>
      </dgm:t>
    </dgm:pt>
    <dgm:pt modelId="{BD179273-04C0-4229-94F7-ECD564B5B772}" type="sibTrans" cxnId="{4DFE07D5-5F2F-4635-9EEA-BAB0B2F956B5}">
      <dgm:prSet/>
      <dgm:spPr/>
      <dgm:t>
        <a:bodyPr/>
        <a:lstStyle/>
        <a:p>
          <a:endParaRPr lang="en-US" sz="3200"/>
        </a:p>
      </dgm:t>
    </dgm:pt>
    <dgm:pt modelId="{D6B35F87-D3C8-47AC-98A6-32FBEC797059}">
      <dgm:prSet custT="1"/>
      <dgm:spPr/>
      <dgm:t>
        <a:bodyPr/>
        <a:lstStyle/>
        <a:p>
          <a:pPr>
            <a:defRPr b="1"/>
          </a:pPr>
          <a:r>
            <a:rPr lang="en-GB" sz="2400" i="0"/>
            <a:t>Allocate Work Blocks for Tasks</a:t>
          </a:r>
          <a:endParaRPr lang="en-US" sz="2400"/>
        </a:p>
      </dgm:t>
    </dgm:pt>
    <dgm:pt modelId="{6364B9CD-D6CD-4554-92BB-C9414B4C0104}" type="parTrans" cxnId="{8B1B8B92-692E-45A7-9CD9-0243B3F5F68E}">
      <dgm:prSet/>
      <dgm:spPr/>
      <dgm:t>
        <a:bodyPr/>
        <a:lstStyle/>
        <a:p>
          <a:endParaRPr lang="en-US" sz="3200"/>
        </a:p>
      </dgm:t>
    </dgm:pt>
    <dgm:pt modelId="{6C4FB360-809F-4EB3-A29A-D6877B713BC5}" type="sibTrans" cxnId="{8B1B8B92-692E-45A7-9CD9-0243B3F5F68E}">
      <dgm:prSet/>
      <dgm:spPr/>
      <dgm:t>
        <a:bodyPr/>
        <a:lstStyle/>
        <a:p>
          <a:endParaRPr lang="en-US" sz="3200"/>
        </a:p>
      </dgm:t>
    </dgm:pt>
    <dgm:pt modelId="{CB04C01A-A34B-4176-BD5B-28938D3709BD}">
      <dgm:prSet custT="1"/>
      <dgm:spPr/>
      <dgm:t>
        <a:bodyPr/>
        <a:lstStyle/>
        <a:p>
          <a:r>
            <a:rPr lang="en-GB" sz="1800" i="0" dirty="0"/>
            <a:t>Use tools like Outlook and To-Do lists.</a:t>
          </a:r>
          <a:endParaRPr lang="en-US" sz="1800" dirty="0"/>
        </a:p>
      </dgm:t>
    </dgm:pt>
    <dgm:pt modelId="{2DFE050D-8FE2-46C9-82BB-99E2D699B879}" type="parTrans" cxnId="{197D0B7B-73D8-4DC7-B01C-B1AE4ECFB72A}">
      <dgm:prSet/>
      <dgm:spPr/>
      <dgm:t>
        <a:bodyPr/>
        <a:lstStyle/>
        <a:p>
          <a:endParaRPr lang="en-US" sz="3200"/>
        </a:p>
      </dgm:t>
    </dgm:pt>
    <dgm:pt modelId="{D2217105-9B9E-4AB4-87DA-9676B7786D73}" type="sibTrans" cxnId="{197D0B7B-73D8-4DC7-B01C-B1AE4ECFB72A}">
      <dgm:prSet/>
      <dgm:spPr/>
      <dgm:t>
        <a:bodyPr/>
        <a:lstStyle/>
        <a:p>
          <a:endParaRPr lang="en-US" sz="3200"/>
        </a:p>
      </dgm:t>
    </dgm:pt>
    <dgm:pt modelId="{80D8873D-2ED6-415A-91E3-B909977AF631}">
      <dgm:prSet custT="1"/>
      <dgm:spPr/>
      <dgm:t>
        <a:bodyPr/>
        <a:lstStyle/>
        <a:p>
          <a:pPr>
            <a:defRPr b="1"/>
          </a:pPr>
          <a:r>
            <a:rPr lang="en-GB" sz="2400" i="0"/>
            <a:t>Set Regular Checks &amp; Meeting Times</a:t>
          </a:r>
          <a:endParaRPr lang="en-US" sz="2400"/>
        </a:p>
      </dgm:t>
    </dgm:pt>
    <dgm:pt modelId="{60C2149E-5483-4B83-8BAF-F3F65BD7B249}" type="parTrans" cxnId="{26EE7383-C37E-4CB9-90A7-FDCF05D81E25}">
      <dgm:prSet/>
      <dgm:spPr/>
      <dgm:t>
        <a:bodyPr/>
        <a:lstStyle/>
        <a:p>
          <a:endParaRPr lang="en-US" sz="3200"/>
        </a:p>
      </dgm:t>
    </dgm:pt>
    <dgm:pt modelId="{1DD7A25E-5AAD-431D-94F0-76E69428893F}" type="sibTrans" cxnId="{26EE7383-C37E-4CB9-90A7-FDCF05D81E25}">
      <dgm:prSet/>
      <dgm:spPr/>
      <dgm:t>
        <a:bodyPr/>
        <a:lstStyle/>
        <a:p>
          <a:endParaRPr lang="en-US" sz="3200"/>
        </a:p>
      </dgm:t>
    </dgm:pt>
    <dgm:pt modelId="{FE960059-8AC0-457C-9564-5BFFEAD4AB6D}">
      <dgm:prSet custT="1"/>
      <dgm:spPr/>
      <dgm:t>
        <a:bodyPr/>
        <a:lstStyle/>
        <a:p>
          <a:r>
            <a:rPr lang="en-GB" sz="1800" i="0" dirty="0"/>
            <a:t>Designate specific times for emails and meetings.</a:t>
          </a:r>
          <a:endParaRPr lang="en-US" sz="1800" dirty="0"/>
        </a:p>
      </dgm:t>
    </dgm:pt>
    <dgm:pt modelId="{CF7A7996-3AE9-4510-A60D-AD354486D71E}" type="parTrans" cxnId="{1A08A6FE-6B34-469F-B5F2-63D791955E27}">
      <dgm:prSet/>
      <dgm:spPr/>
      <dgm:t>
        <a:bodyPr/>
        <a:lstStyle/>
        <a:p>
          <a:endParaRPr lang="en-US" sz="3200"/>
        </a:p>
      </dgm:t>
    </dgm:pt>
    <dgm:pt modelId="{6B43CC29-9C05-4BE7-BEF3-8DF0AA176AF6}" type="sibTrans" cxnId="{1A08A6FE-6B34-469F-B5F2-63D791955E27}">
      <dgm:prSet/>
      <dgm:spPr/>
      <dgm:t>
        <a:bodyPr/>
        <a:lstStyle/>
        <a:p>
          <a:endParaRPr lang="en-US" sz="3200"/>
        </a:p>
      </dgm:t>
    </dgm:pt>
    <dgm:pt modelId="{07614EBE-C105-448B-959B-2210DAD0A64B}">
      <dgm:prSet custT="1"/>
      <dgm:spPr/>
      <dgm:t>
        <a:bodyPr/>
        <a:lstStyle/>
        <a:p>
          <a:pPr>
            <a:defRPr b="1"/>
          </a:pPr>
          <a:r>
            <a:rPr lang="en-GB" sz="2400" i="0"/>
            <a:t>Include Buffer for Ad Hoc Requests</a:t>
          </a:r>
          <a:endParaRPr lang="en-US" sz="2400"/>
        </a:p>
      </dgm:t>
    </dgm:pt>
    <dgm:pt modelId="{A23DD66C-88B3-4E11-B297-EFA34D33BA09}" type="parTrans" cxnId="{C5E06C52-2CA2-46BF-8DA7-C8D886280411}">
      <dgm:prSet/>
      <dgm:spPr/>
      <dgm:t>
        <a:bodyPr/>
        <a:lstStyle/>
        <a:p>
          <a:endParaRPr lang="en-US" sz="3200"/>
        </a:p>
      </dgm:t>
    </dgm:pt>
    <dgm:pt modelId="{3004B0A9-E163-4202-A60C-297E04B054FD}" type="sibTrans" cxnId="{C5E06C52-2CA2-46BF-8DA7-C8D886280411}">
      <dgm:prSet/>
      <dgm:spPr/>
      <dgm:t>
        <a:bodyPr/>
        <a:lstStyle/>
        <a:p>
          <a:endParaRPr lang="en-US" sz="3200"/>
        </a:p>
      </dgm:t>
    </dgm:pt>
    <dgm:pt modelId="{9B824F26-1601-482D-ADC9-2906AEF9CC0F}">
      <dgm:prSet custT="1"/>
      <dgm:spPr/>
      <dgm:t>
        <a:bodyPr/>
        <a:lstStyle/>
        <a:p>
          <a:r>
            <a:rPr lang="en-GB" sz="1800" i="0" dirty="0"/>
            <a:t>Reserve 30-60 minutes daily for unexpected tasks.</a:t>
          </a:r>
          <a:endParaRPr lang="en-US" sz="1800" dirty="0"/>
        </a:p>
      </dgm:t>
    </dgm:pt>
    <dgm:pt modelId="{19E45C23-BD6E-435C-B7EF-E3C815758406}" type="parTrans" cxnId="{6BA1FC49-34F7-4FC0-8548-1D4A628D68A0}">
      <dgm:prSet/>
      <dgm:spPr/>
      <dgm:t>
        <a:bodyPr/>
        <a:lstStyle/>
        <a:p>
          <a:endParaRPr lang="en-US" sz="3200"/>
        </a:p>
      </dgm:t>
    </dgm:pt>
    <dgm:pt modelId="{B223072F-2BE6-4D7E-8022-10A706B8AE82}" type="sibTrans" cxnId="{6BA1FC49-34F7-4FC0-8548-1D4A628D68A0}">
      <dgm:prSet/>
      <dgm:spPr/>
      <dgm:t>
        <a:bodyPr/>
        <a:lstStyle/>
        <a:p>
          <a:endParaRPr lang="en-US" sz="3200"/>
        </a:p>
      </dgm:t>
    </dgm:pt>
    <dgm:pt modelId="{101740CB-A556-4C02-870F-60703553C9D9}">
      <dgm:prSet custT="1"/>
      <dgm:spPr/>
      <dgm:t>
        <a:bodyPr/>
        <a:lstStyle/>
        <a:p>
          <a:pPr>
            <a:defRPr b="1"/>
          </a:pPr>
          <a:r>
            <a:rPr lang="en-GB" sz="2400" i="0"/>
            <a:t>Visual Indicators</a:t>
          </a:r>
          <a:endParaRPr lang="en-US" sz="2400"/>
        </a:p>
      </dgm:t>
    </dgm:pt>
    <dgm:pt modelId="{3D7F8DBF-A5DB-4914-83B4-47E04D2AC742}" type="parTrans" cxnId="{9D5E35C7-BECF-4FF5-AD54-CAD6F04BF68F}">
      <dgm:prSet/>
      <dgm:spPr/>
      <dgm:t>
        <a:bodyPr/>
        <a:lstStyle/>
        <a:p>
          <a:endParaRPr lang="en-US" sz="3200"/>
        </a:p>
      </dgm:t>
    </dgm:pt>
    <dgm:pt modelId="{8D8C5774-CB99-4C13-8A37-C26F54DE9DFD}" type="sibTrans" cxnId="{9D5E35C7-BECF-4FF5-AD54-CAD6F04BF68F}">
      <dgm:prSet/>
      <dgm:spPr/>
      <dgm:t>
        <a:bodyPr/>
        <a:lstStyle/>
        <a:p>
          <a:endParaRPr lang="en-US" sz="3200"/>
        </a:p>
      </dgm:t>
    </dgm:pt>
    <dgm:pt modelId="{A3C79078-8E95-4995-A739-03E98B5339C6}">
      <dgm:prSet custT="1"/>
      <dgm:spPr/>
      <dgm:t>
        <a:bodyPr/>
        <a:lstStyle/>
        <a:p>
          <a:r>
            <a:rPr lang="en-GB" sz="1800" i="0" dirty="0"/>
            <a:t>Use emojis or colour-coding for quick reference when reviewing .</a:t>
          </a:r>
          <a:endParaRPr lang="en-US" sz="1800" dirty="0"/>
        </a:p>
      </dgm:t>
    </dgm:pt>
    <dgm:pt modelId="{C3CB8EE5-9EBB-4A4E-8C73-D8207DDB59A3}" type="parTrans" cxnId="{7887D69D-A135-4A88-B663-270C4F71337C}">
      <dgm:prSet/>
      <dgm:spPr/>
      <dgm:t>
        <a:bodyPr/>
        <a:lstStyle/>
        <a:p>
          <a:endParaRPr lang="en-US" sz="3200"/>
        </a:p>
      </dgm:t>
    </dgm:pt>
    <dgm:pt modelId="{088497EB-AAF6-41CE-B256-3BD7ECF9F66E}" type="sibTrans" cxnId="{7887D69D-A135-4A88-B663-270C4F71337C}">
      <dgm:prSet/>
      <dgm:spPr/>
      <dgm:t>
        <a:bodyPr/>
        <a:lstStyle/>
        <a:p>
          <a:endParaRPr lang="en-US" sz="3200"/>
        </a:p>
      </dgm:t>
    </dgm:pt>
    <dgm:pt modelId="{DB8B3DE2-8C62-4F56-B56C-86DB0F4D44D7}" type="pres">
      <dgm:prSet presAssocID="{7B422D3A-F84A-4CD4-9D1B-E7EEE02C9024}" presName="root" presStyleCnt="0">
        <dgm:presLayoutVars>
          <dgm:dir/>
          <dgm:resizeHandles val="exact"/>
        </dgm:presLayoutVars>
      </dgm:prSet>
      <dgm:spPr/>
    </dgm:pt>
    <dgm:pt modelId="{B7475D5F-DE5B-416B-AF15-9274AC1FF164}" type="pres">
      <dgm:prSet presAssocID="{31B1E41A-257F-40B7-B5F6-F881F03972F3}" presName="compNode" presStyleCnt="0"/>
      <dgm:spPr/>
    </dgm:pt>
    <dgm:pt modelId="{13C36C4F-751A-4048-BE9F-B646C46B8E10}" type="pres">
      <dgm:prSet presAssocID="{31B1E41A-257F-40B7-B5F6-F881F03972F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0880BA3F-F393-48EE-A5B8-E41B8808815E}" type="pres">
      <dgm:prSet presAssocID="{31B1E41A-257F-40B7-B5F6-F881F03972F3}" presName="iconSpace" presStyleCnt="0"/>
      <dgm:spPr/>
    </dgm:pt>
    <dgm:pt modelId="{FB752240-73F5-4C5D-B10E-E0326DF156D4}" type="pres">
      <dgm:prSet presAssocID="{31B1E41A-257F-40B7-B5F6-F881F03972F3}" presName="parTx" presStyleLbl="revTx" presStyleIdx="0" presStyleCnt="10">
        <dgm:presLayoutVars>
          <dgm:chMax val="0"/>
          <dgm:chPref val="0"/>
        </dgm:presLayoutVars>
      </dgm:prSet>
      <dgm:spPr/>
    </dgm:pt>
    <dgm:pt modelId="{03C032FD-AFE6-4396-A5B9-C4F51D215453}" type="pres">
      <dgm:prSet presAssocID="{31B1E41A-257F-40B7-B5F6-F881F03972F3}" presName="txSpace" presStyleCnt="0"/>
      <dgm:spPr/>
    </dgm:pt>
    <dgm:pt modelId="{592C64BA-E0D8-4C85-B673-9099049831BF}" type="pres">
      <dgm:prSet presAssocID="{31B1E41A-257F-40B7-B5F6-F881F03972F3}" presName="desTx" presStyleLbl="revTx" presStyleIdx="1" presStyleCnt="10">
        <dgm:presLayoutVars/>
      </dgm:prSet>
      <dgm:spPr/>
    </dgm:pt>
    <dgm:pt modelId="{DFBCD9E7-37D8-4AA6-87ED-A54397279489}" type="pres">
      <dgm:prSet presAssocID="{D945F349-0E2F-4176-9F5E-E7DC5E69164B}" presName="sibTrans" presStyleCnt="0"/>
      <dgm:spPr/>
    </dgm:pt>
    <dgm:pt modelId="{77BE3A66-A94E-4E8C-B62A-184B807C5E3E}" type="pres">
      <dgm:prSet presAssocID="{D6B35F87-D3C8-47AC-98A6-32FBEC797059}" presName="compNode" presStyleCnt="0"/>
      <dgm:spPr/>
    </dgm:pt>
    <dgm:pt modelId="{F9E6B22B-C590-4884-9E61-E50E75128F73}" type="pres">
      <dgm:prSet presAssocID="{D6B35F87-D3C8-47AC-98A6-32FBEC79705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ext>
      </dgm:extLst>
    </dgm:pt>
    <dgm:pt modelId="{0A7BBCE8-C67C-4D02-AF9B-CAA40512A555}" type="pres">
      <dgm:prSet presAssocID="{D6B35F87-D3C8-47AC-98A6-32FBEC797059}" presName="iconSpace" presStyleCnt="0"/>
      <dgm:spPr/>
    </dgm:pt>
    <dgm:pt modelId="{C295600A-FB39-48B6-B801-D1005B97D52F}" type="pres">
      <dgm:prSet presAssocID="{D6B35F87-D3C8-47AC-98A6-32FBEC797059}" presName="parTx" presStyleLbl="revTx" presStyleIdx="2" presStyleCnt="10">
        <dgm:presLayoutVars>
          <dgm:chMax val="0"/>
          <dgm:chPref val="0"/>
        </dgm:presLayoutVars>
      </dgm:prSet>
      <dgm:spPr/>
    </dgm:pt>
    <dgm:pt modelId="{971E0436-28FC-456F-A25B-19FD3FD76412}" type="pres">
      <dgm:prSet presAssocID="{D6B35F87-D3C8-47AC-98A6-32FBEC797059}" presName="txSpace" presStyleCnt="0"/>
      <dgm:spPr/>
    </dgm:pt>
    <dgm:pt modelId="{5B5FC300-313B-4203-85DC-284C4C8E4789}" type="pres">
      <dgm:prSet presAssocID="{D6B35F87-D3C8-47AC-98A6-32FBEC797059}" presName="desTx" presStyleLbl="revTx" presStyleIdx="3" presStyleCnt="10">
        <dgm:presLayoutVars/>
      </dgm:prSet>
      <dgm:spPr/>
    </dgm:pt>
    <dgm:pt modelId="{8CACA835-FB6F-4006-804C-7ABC7923C943}" type="pres">
      <dgm:prSet presAssocID="{6C4FB360-809F-4EB3-A29A-D6877B713BC5}" presName="sibTrans" presStyleCnt="0"/>
      <dgm:spPr/>
    </dgm:pt>
    <dgm:pt modelId="{2C6865B9-2D7E-4C22-B015-AC9755BB7B78}" type="pres">
      <dgm:prSet presAssocID="{80D8873D-2ED6-415A-91E3-B909977AF631}" presName="compNode" presStyleCnt="0"/>
      <dgm:spPr/>
    </dgm:pt>
    <dgm:pt modelId="{63E63724-5515-425F-81C2-08D02084BED0}" type="pres">
      <dgm:prSet presAssocID="{80D8873D-2ED6-415A-91E3-B909977AF63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72936DF7-922B-4455-904B-05DF755F6AB1}" type="pres">
      <dgm:prSet presAssocID="{80D8873D-2ED6-415A-91E3-B909977AF631}" presName="iconSpace" presStyleCnt="0"/>
      <dgm:spPr/>
    </dgm:pt>
    <dgm:pt modelId="{C2420F4B-ADD9-4F5A-A150-B955BD358D09}" type="pres">
      <dgm:prSet presAssocID="{80D8873D-2ED6-415A-91E3-B909977AF631}" presName="parTx" presStyleLbl="revTx" presStyleIdx="4" presStyleCnt="10">
        <dgm:presLayoutVars>
          <dgm:chMax val="0"/>
          <dgm:chPref val="0"/>
        </dgm:presLayoutVars>
      </dgm:prSet>
      <dgm:spPr/>
    </dgm:pt>
    <dgm:pt modelId="{EFE60A32-D0A3-40E8-92E5-76297527C475}" type="pres">
      <dgm:prSet presAssocID="{80D8873D-2ED6-415A-91E3-B909977AF631}" presName="txSpace" presStyleCnt="0"/>
      <dgm:spPr/>
    </dgm:pt>
    <dgm:pt modelId="{DC94B145-747E-4A1F-BBF2-98687087F602}" type="pres">
      <dgm:prSet presAssocID="{80D8873D-2ED6-415A-91E3-B909977AF631}" presName="desTx" presStyleLbl="revTx" presStyleIdx="5" presStyleCnt="10">
        <dgm:presLayoutVars/>
      </dgm:prSet>
      <dgm:spPr/>
    </dgm:pt>
    <dgm:pt modelId="{284E7859-3C27-4A08-96DF-F197A683EB34}" type="pres">
      <dgm:prSet presAssocID="{1DD7A25E-5AAD-431D-94F0-76E69428893F}" presName="sibTrans" presStyleCnt="0"/>
      <dgm:spPr/>
    </dgm:pt>
    <dgm:pt modelId="{14F15368-BE1D-4FFA-AA16-04BCD235E242}" type="pres">
      <dgm:prSet presAssocID="{07614EBE-C105-448B-959B-2210DAD0A64B}" presName="compNode" presStyleCnt="0"/>
      <dgm:spPr/>
    </dgm:pt>
    <dgm:pt modelId="{039B4A68-D1F1-4BF5-A2A8-140420157185}" type="pres">
      <dgm:prSet presAssocID="{07614EBE-C105-448B-959B-2210DAD0A64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F662FBD5-7F52-4120-8A92-E27C6069481E}" type="pres">
      <dgm:prSet presAssocID="{07614EBE-C105-448B-959B-2210DAD0A64B}" presName="iconSpace" presStyleCnt="0"/>
      <dgm:spPr/>
    </dgm:pt>
    <dgm:pt modelId="{B18B11B2-D369-45C2-A62E-406568188FF0}" type="pres">
      <dgm:prSet presAssocID="{07614EBE-C105-448B-959B-2210DAD0A64B}" presName="parTx" presStyleLbl="revTx" presStyleIdx="6" presStyleCnt="10">
        <dgm:presLayoutVars>
          <dgm:chMax val="0"/>
          <dgm:chPref val="0"/>
        </dgm:presLayoutVars>
      </dgm:prSet>
      <dgm:spPr/>
    </dgm:pt>
    <dgm:pt modelId="{C2E18D5A-58DE-4361-873F-83676612B23C}" type="pres">
      <dgm:prSet presAssocID="{07614EBE-C105-448B-959B-2210DAD0A64B}" presName="txSpace" presStyleCnt="0"/>
      <dgm:spPr/>
    </dgm:pt>
    <dgm:pt modelId="{2B8A06F7-9BFF-44E4-9E70-17CC61DF0D66}" type="pres">
      <dgm:prSet presAssocID="{07614EBE-C105-448B-959B-2210DAD0A64B}" presName="desTx" presStyleLbl="revTx" presStyleIdx="7" presStyleCnt="10">
        <dgm:presLayoutVars/>
      </dgm:prSet>
      <dgm:spPr/>
    </dgm:pt>
    <dgm:pt modelId="{40DD1C74-A861-42F1-BA20-510B1000940C}" type="pres">
      <dgm:prSet presAssocID="{3004B0A9-E163-4202-A60C-297E04B054FD}" presName="sibTrans" presStyleCnt="0"/>
      <dgm:spPr/>
    </dgm:pt>
    <dgm:pt modelId="{11AFBE97-0DEA-4AF0-A10E-F10F4E3702BB}" type="pres">
      <dgm:prSet presAssocID="{101740CB-A556-4C02-870F-60703553C9D9}" presName="compNode" presStyleCnt="0"/>
      <dgm:spPr/>
    </dgm:pt>
    <dgm:pt modelId="{FB853D50-8F57-44DC-82F4-51A6EEBFE3F1}" type="pres">
      <dgm:prSet presAssocID="{101740CB-A556-4C02-870F-60703553C9D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unny Face Outline"/>
        </a:ext>
      </dgm:extLst>
    </dgm:pt>
    <dgm:pt modelId="{B200B3D5-7A3F-49D4-8C92-478E0A959E87}" type="pres">
      <dgm:prSet presAssocID="{101740CB-A556-4C02-870F-60703553C9D9}" presName="iconSpace" presStyleCnt="0"/>
      <dgm:spPr/>
    </dgm:pt>
    <dgm:pt modelId="{332ADAC8-B237-4E33-8B4B-DDBB95254A7A}" type="pres">
      <dgm:prSet presAssocID="{101740CB-A556-4C02-870F-60703553C9D9}" presName="parTx" presStyleLbl="revTx" presStyleIdx="8" presStyleCnt="10">
        <dgm:presLayoutVars>
          <dgm:chMax val="0"/>
          <dgm:chPref val="0"/>
        </dgm:presLayoutVars>
      </dgm:prSet>
      <dgm:spPr/>
    </dgm:pt>
    <dgm:pt modelId="{8CDBEA40-9E4F-4FC4-AF38-F2A9612A220A}" type="pres">
      <dgm:prSet presAssocID="{101740CB-A556-4C02-870F-60703553C9D9}" presName="txSpace" presStyleCnt="0"/>
      <dgm:spPr/>
    </dgm:pt>
    <dgm:pt modelId="{11869AA7-5292-4512-BD02-91E87A89646C}" type="pres">
      <dgm:prSet presAssocID="{101740CB-A556-4C02-870F-60703553C9D9}" presName="desTx" presStyleLbl="revTx" presStyleIdx="9" presStyleCnt="10">
        <dgm:presLayoutVars/>
      </dgm:prSet>
      <dgm:spPr/>
    </dgm:pt>
  </dgm:ptLst>
  <dgm:cxnLst>
    <dgm:cxn modelId="{92D1BA2E-C2ED-4D3E-A7C8-497E50C5681D}" type="presOf" srcId="{060341EA-9E29-425D-AF33-11FCFF078164}" destId="{592C64BA-E0D8-4C85-B673-9099049831BF}" srcOrd="0" destOrd="0" presId="urn:microsoft.com/office/officeart/2018/5/layout/CenteredIconLabelDescriptionList"/>
    <dgm:cxn modelId="{02861641-8B69-4DB4-B156-67E8B7094F3D}" type="presOf" srcId="{FE960059-8AC0-457C-9564-5BFFEAD4AB6D}" destId="{DC94B145-747E-4A1F-BBF2-98687087F602}" srcOrd="0" destOrd="0" presId="urn:microsoft.com/office/officeart/2018/5/layout/CenteredIconLabelDescriptionList"/>
    <dgm:cxn modelId="{D40D4868-9163-4D6B-8972-C537959F207F}" type="presOf" srcId="{31B1E41A-257F-40B7-B5F6-F881F03972F3}" destId="{FB752240-73F5-4C5D-B10E-E0326DF156D4}" srcOrd="0" destOrd="0" presId="urn:microsoft.com/office/officeart/2018/5/layout/CenteredIconLabelDescriptionList"/>
    <dgm:cxn modelId="{D0A04169-B09A-4F39-89D0-E7B5DF4AAE8C}" type="presOf" srcId="{07614EBE-C105-448B-959B-2210DAD0A64B}" destId="{B18B11B2-D369-45C2-A62E-406568188FF0}" srcOrd="0" destOrd="0" presId="urn:microsoft.com/office/officeart/2018/5/layout/CenteredIconLabelDescriptionList"/>
    <dgm:cxn modelId="{6BA1FC49-34F7-4FC0-8548-1D4A628D68A0}" srcId="{07614EBE-C105-448B-959B-2210DAD0A64B}" destId="{9B824F26-1601-482D-ADC9-2906AEF9CC0F}" srcOrd="0" destOrd="0" parTransId="{19E45C23-BD6E-435C-B7EF-E3C815758406}" sibTransId="{B223072F-2BE6-4D7E-8022-10A706B8AE82}"/>
    <dgm:cxn modelId="{7175974F-B7E9-4CBA-8D2D-33129AE692C0}" type="presOf" srcId="{101740CB-A556-4C02-870F-60703553C9D9}" destId="{332ADAC8-B237-4E33-8B4B-DDBB95254A7A}" srcOrd="0" destOrd="0" presId="urn:microsoft.com/office/officeart/2018/5/layout/CenteredIconLabelDescriptionList"/>
    <dgm:cxn modelId="{C5E06C52-2CA2-46BF-8DA7-C8D886280411}" srcId="{7B422D3A-F84A-4CD4-9D1B-E7EEE02C9024}" destId="{07614EBE-C105-448B-959B-2210DAD0A64B}" srcOrd="3" destOrd="0" parTransId="{A23DD66C-88B3-4E11-B297-EFA34D33BA09}" sibTransId="{3004B0A9-E163-4202-A60C-297E04B054FD}"/>
    <dgm:cxn modelId="{197D0B7B-73D8-4DC7-B01C-B1AE4ECFB72A}" srcId="{D6B35F87-D3C8-47AC-98A6-32FBEC797059}" destId="{CB04C01A-A34B-4176-BD5B-28938D3709BD}" srcOrd="0" destOrd="0" parTransId="{2DFE050D-8FE2-46C9-82BB-99E2D699B879}" sibTransId="{D2217105-9B9E-4AB4-87DA-9676B7786D73}"/>
    <dgm:cxn modelId="{B3EC7A7E-D86B-448F-AB93-5B55807F4301}" type="presOf" srcId="{80D8873D-2ED6-415A-91E3-B909977AF631}" destId="{C2420F4B-ADD9-4F5A-A150-B955BD358D09}" srcOrd="0" destOrd="0" presId="urn:microsoft.com/office/officeart/2018/5/layout/CenteredIconLabelDescriptionList"/>
    <dgm:cxn modelId="{26EE7383-C37E-4CB9-90A7-FDCF05D81E25}" srcId="{7B422D3A-F84A-4CD4-9D1B-E7EEE02C9024}" destId="{80D8873D-2ED6-415A-91E3-B909977AF631}" srcOrd="2" destOrd="0" parTransId="{60C2149E-5483-4B83-8BAF-F3F65BD7B249}" sibTransId="{1DD7A25E-5AAD-431D-94F0-76E69428893F}"/>
    <dgm:cxn modelId="{8B1B8B92-692E-45A7-9CD9-0243B3F5F68E}" srcId="{7B422D3A-F84A-4CD4-9D1B-E7EEE02C9024}" destId="{D6B35F87-D3C8-47AC-98A6-32FBEC797059}" srcOrd="1" destOrd="0" parTransId="{6364B9CD-D6CD-4554-92BB-C9414B4C0104}" sibTransId="{6C4FB360-809F-4EB3-A29A-D6877B713BC5}"/>
    <dgm:cxn modelId="{75BCD695-07CA-4ABA-82EE-E4722284F974}" type="presOf" srcId="{9B824F26-1601-482D-ADC9-2906AEF9CC0F}" destId="{2B8A06F7-9BFF-44E4-9E70-17CC61DF0D66}" srcOrd="0" destOrd="0" presId="urn:microsoft.com/office/officeart/2018/5/layout/CenteredIconLabelDescriptionList"/>
    <dgm:cxn modelId="{7887D69D-A135-4A88-B663-270C4F71337C}" srcId="{101740CB-A556-4C02-870F-60703553C9D9}" destId="{A3C79078-8E95-4995-A739-03E98B5339C6}" srcOrd="0" destOrd="0" parTransId="{C3CB8EE5-9EBB-4A4E-8C73-D8207DDB59A3}" sibTransId="{088497EB-AAF6-41CE-B256-3BD7ECF9F66E}"/>
    <dgm:cxn modelId="{D8168DB5-1900-4D7F-AE2C-AE8A8727327B}" type="presOf" srcId="{7B422D3A-F84A-4CD4-9D1B-E7EEE02C9024}" destId="{DB8B3DE2-8C62-4F56-B56C-86DB0F4D44D7}" srcOrd="0" destOrd="0" presId="urn:microsoft.com/office/officeart/2018/5/layout/CenteredIconLabelDescriptionList"/>
    <dgm:cxn modelId="{FCF8EDBC-B5A1-4A55-A4BC-C4A1BB8E464D}" type="presOf" srcId="{D6B35F87-D3C8-47AC-98A6-32FBEC797059}" destId="{C295600A-FB39-48B6-B801-D1005B97D52F}" srcOrd="0" destOrd="0" presId="urn:microsoft.com/office/officeart/2018/5/layout/CenteredIconLabelDescriptionList"/>
    <dgm:cxn modelId="{9D5E35C7-BECF-4FF5-AD54-CAD6F04BF68F}" srcId="{7B422D3A-F84A-4CD4-9D1B-E7EEE02C9024}" destId="{101740CB-A556-4C02-870F-60703553C9D9}" srcOrd="4" destOrd="0" parTransId="{3D7F8DBF-A5DB-4914-83B4-47E04D2AC742}" sibTransId="{8D8C5774-CB99-4C13-8A37-C26F54DE9DFD}"/>
    <dgm:cxn modelId="{F902A1CD-1154-43DC-B932-0F138EA7F94E}" srcId="{7B422D3A-F84A-4CD4-9D1B-E7EEE02C9024}" destId="{31B1E41A-257F-40B7-B5F6-F881F03972F3}" srcOrd="0" destOrd="0" parTransId="{1A1E7CBA-4CBA-4380-9253-DD854BF0B2C5}" sibTransId="{D945F349-0E2F-4176-9F5E-E7DC5E69164B}"/>
    <dgm:cxn modelId="{4DFE07D5-5F2F-4635-9EEA-BAB0B2F956B5}" srcId="{31B1E41A-257F-40B7-B5F6-F881F03972F3}" destId="{060341EA-9E29-425D-AF33-11FCFF078164}" srcOrd="0" destOrd="0" parTransId="{0DBAD1EA-080B-4213-A3C0-50AB7C76BD31}" sibTransId="{BD179273-04C0-4229-94F7-ECD564B5B772}"/>
    <dgm:cxn modelId="{E69A58FA-358F-4730-9C78-C3FE0471B4CF}" type="presOf" srcId="{CB04C01A-A34B-4176-BD5B-28938D3709BD}" destId="{5B5FC300-313B-4203-85DC-284C4C8E4789}" srcOrd="0" destOrd="0" presId="urn:microsoft.com/office/officeart/2018/5/layout/CenteredIconLabelDescriptionList"/>
    <dgm:cxn modelId="{1A08A6FE-6B34-469F-B5F2-63D791955E27}" srcId="{80D8873D-2ED6-415A-91E3-B909977AF631}" destId="{FE960059-8AC0-457C-9564-5BFFEAD4AB6D}" srcOrd="0" destOrd="0" parTransId="{CF7A7996-3AE9-4510-A60D-AD354486D71E}" sibTransId="{6B43CC29-9C05-4BE7-BEF3-8DF0AA176AF6}"/>
    <dgm:cxn modelId="{075206FF-B31B-40C8-8E53-85F28657B2C0}" type="presOf" srcId="{A3C79078-8E95-4995-A739-03E98B5339C6}" destId="{11869AA7-5292-4512-BD02-91E87A89646C}" srcOrd="0" destOrd="0" presId="urn:microsoft.com/office/officeart/2018/5/layout/CenteredIconLabelDescriptionList"/>
    <dgm:cxn modelId="{2B44B0EA-874C-4542-BEDA-3B84FB50B1D7}" type="presParOf" srcId="{DB8B3DE2-8C62-4F56-B56C-86DB0F4D44D7}" destId="{B7475D5F-DE5B-416B-AF15-9274AC1FF164}" srcOrd="0" destOrd="0" presId="urn:microsoft.com/office/officeart/2018/5/layout/CenteredIconLabelDescriptionList"/>
    <dgm:cxn modelId="{F017A616-5C17-4B69-B3B8-24BC4FB6F3DA}" type="presParOf" srcId="{B7475D5F-DE5B-416B-AF15-9274AC1FF164}" destId="{13C36C4F-751A-4048-BE9F-B646C46B8E10}" srcOrd="0" destOrd="0" presId="urn:microsoft.com/office/officeart/2018/5/layout/CenteredIconLabelDescriptionList"/>
    <dgm:cxn modelId="{4BEBCF19-A2D3-4FC6-B145-62ED6CFE3A8F}" type="presParOf" srcId="{B7475D5F-DE5B-416B-AF15-9274AC1FF164}" destId="{0880BA3F-F393-48EE-A5B8-E41B8808815E}" srcOrd="1" destOrd="0" presId="urn:microsoft.com/office/officeart/2018/5/layout/CenteredIconLabelDescriptionList"/>
    <dgm:cxn modelId="{A3D94865-37C0-4D68-B99F-8AEB3299D679}" type="presParOf" srcId="{B7475D5F-DE5B-416B-AF15-9274AC1FF164}" destId="{FB752240-73F5-4C5D-B10E-E0326DF156D4}" srcOrd="2" destOrd="0" presId="urn:microsoft.com/office/officeart/2018/5/layout/CenteredIconLabelDescriptionList"/>
    <dgm:cxn modelId="{9E58F283-1ABC-4654-97C4-088A44ABFF90}" type="presParOf" srcId="{B7475D5F-DE5B-416B-AF15-9274AC1FF164}" destId="{03C032FD-AFE6-4396-A5B9-C4F51D215453}" srcOrd="3" destOrd="0" presId="urn:microsoft.com/office/officeart/2018/5/layout/CenteredIconLabelDescriptionList"/>
    <dgm:cxn modelId="{807A0862-FBEA-4654-88F9-82FE27519C77}" type="presParOf" srcId="{B7475D5F-DE5B-416B-AF15-9274AC1FF164}" destId="{592C64BA-E0D8-4C85-B673-9099049831BF}" srcOrd="4" destOrd="0" presId="urn:microsoft.com/office/officeart/2018/5/layout/CenteredIconLabelDescriptionList"/>
    <dgm:cxn modelId="{D3E10149-DD3D-4B49-ADCA-04FC1E7852C6}" type="presParOf" srcId="{DB8B3DE2-8C62-4F56-B56C-86DB0F4D44D7}" destId="{DFBCD9E7-37D8-4AA6-87ED-A54397279489}" srcOrd="1" destOrd="0" presId="urn:microsoft.com/office/officeart/2018/5/layout/CenteredIconLabelDescriptionList"/>
    <dgm:cxn modelId="{A8DC5962-0B11-41E1-BDFD-270F6BEEA773}" type="presParOf" srcId="{DB8B3DE2-8C62-4F56-B56C-86DB0F4D44D7}" destId="{77BE3A66-A94E-4E8C-B62A-184B807C5E3E}" srcOrd="2" destOrd="0" presId="urn:microsoft.com/office/officeart/2018/5/layout/CenteredIconLabelDescriptionList"/>
    <dgm:cxn modelId="{A9873861-8800-42DE-9CA6-5080682EF8C7}" type="presParOf" srcId="{77BE3A66-A94E-4E8C-B62A-184B807C5E3E}" destId="{F9E6B22B-C590-4884-9E61-E50E75128F73}" srcOrd="0" destOrd="0" presId="urn:microsoft.com/office/officeart/2018/5/layout/CenteredIconLabelDescriptionList"/>
    <dgm:cxn modelId="{7F260D12-01F4-46CC-AF87-666AA7A58B07}" type="presParOf" srcId="{77BE3A66-A94E-4E8C-B62A-184B807C5E3E}" destId="{0A7BBCE8-C67C-4D02-AF9B-CAA40512A555}" srcOrd="1" destOrd="0" presId="urn:microsoft.com/office/officeart/2018/5/layout/CenteredIconLabelDescriptionList"/>
    <dgm:cxn modelId="{6374906A-D37F-41B7-AC6E-498AC8BA6849}" type="presParOf" srcId="{77BE3A66-A94E-4E8C-B62A-184B807C5E3E}" destId="{C295600A-FB39-48B6-B801-D1005B97D52F}" srcOrd="2" destOrd="0" presId="urn:microsoft.com/office/officeart/2018/5/layout/CenteredIconLabelDescriptionList"/>
    <dgm:cxn modelId="{F1EBED9F-660B-4893-865F-E4D3D978FE0A}" type="presParOf" srcId="{77BE3A66-A94E-4E8C-B62A-184B807C5E3E}" destId="{971E0436-28FC-456F-A25B-19FD3FD76412}" srcOrd="3" destOrd="0" presId="urn:microsoft.com/office/officeart/2018/5/layout/CenteredIconLabelDescriptionList"/>
    <dgm:cxn modelId="{C544D559-961C-4D18-B310-A0C74BA1E5BB}" type="presParOf" srcId="{77BE3A66-A94E-4E8C-B62A-184B807C5E3E}" destId="{5B5FC300-313B-4203-85DC-284C4C8E4789}" srcOrd="4" destOrd="0" presId="urn:microsoft.com/office/officeart/2018/5/layout/CenteredIconLabelDescriptionList"/>
    <dgm:cxn modelId="{DC0EFE50-8DEF-4219-9C16-F630C98CDF9B}" type="presParOf" srcId="{DB8B3DE2-8C62-4F56-B56C-86DB0F4D44D7}" destId="{8CACA835-FB6F-4006-804C-7ABC7923C943}" srcOrd="3" destOrd="0" presId="urn:microsoft.com/office/officeart/2018/5/layout/CenteredIconLabelDescriptionList"/>
    <dgm:cxn modelId="{CE6AEF09-0FA1-4C22-B233-B45B0AF3DCD2}" type="presParOf" srcId="{DB8B3DE2-8C62-4F56-B56C-86DB0F4D44D7}" destId="{2C6865B9-2D7E-4C22-B015-AC9755BB7B78}" srcOrd="4" destOrd="0" presId="urn:microsoft.com/office/officeart/2018/5/layout/CenteredIconLabelDescriptionList"/>
    <dgm:cxn modelId="{CC79FAFD-D1C7-4A26-9979-1CB79F5AF546}" type="presParOf" srcId="{2C6865B9-2D7E-4C22-B015-AC9755BB7B78}" destId="{63E63724-5515-425F-81C2-08D02084BED0}" srcOrd="0" destOrd="0" presId="urn:microsoft.com/office/officeart/2018/5/layout/CenteredIconLabelDescriptionList"/>
    <dgm:cxn modelId="{28FEAACF-DC0D-4E4D-A082-FEE4D2B2CCF5}" type="presParOf" srcId="{2C6865B9-2D7E-4C22-B015-AC9755BB7B78}" destId="{72936DF7-922B-4455-904B-05DF755F6AB1}" srcOrd="1" destOrd="0" presId="urn:microsoft.com/office/officeart/2018/5/layout/CenteredIconLabelDescriptionList"/>
    <dgm:cxn modelId="{36912148-B5B6-49C2-A249-8722029FD401}" type="presParOf" srcId="{2C6865B9-2D7E-4C22-B015-AC9755BB7B78}" destId="{C2420F4B-ADD9-4F5A-A150-B955BD358D09}" srcOrd="2" destOrd="0" presId="urn:microsoft.com/office/officeart/2018/5/layout/CenteredIconLabelDescriptionList"/>
    <dgm:cxn modelId="{31BA6540-75E2-497E-A92A-7BF4475F9EE0}" type="presParOf" srcId="{2C6865B9-2D7E-4C22-B015-AC9755BB7B78}" destId="{EFE60A32-D0A3-40E8-92E5-76297527C475}" srcOrd="3" destOrd="0" presId="urn:microsoft.com/office/officeart/2018/5/layout/CenteredIconLabelDescriptionList"/>
    <dgm:cxn modelId="{C363E940-82D0-4143-9966-9F6D0465A6D3}" type="presParOf" srcId="{2C6865B9-2D7E-4C22-B015-AC9755BB7B78}" destId="{DC94B145-747E-4A1F-BBF2-98687087F602}" srcOrd="4" destOrd="0" presId="urn:microsoft.com/office/officeart/2018/5/layout/CenteredIconLabelDescriptionList"/>
    <dgm:cxn modelId="{0350C222-6C72-42FB-89F2-BCE39EE0BDF3}" type="presParOf" srcId="{DB8B3DE2-8C62-4F56-B56C-86DB0F4D44D7}" destId="{284E7859-3C27-4A08-96DF-F197A683EB34}" srcOrd="5" destOrd="0" presId="urn:microsoft.com/office/officeart/2018/5/layout/CenteredIconLabelDescriptionList"/>
    <dgm:cxn modelId="{9DB0AB9F-B355-4DE7-A67D-5098FAE462DF}" type="presParOf" srcId="{DB8B3DE2-8C62-4F56-B56C-86DB0F4D44D7}" destId="{14F15368-BE1D-4FFA-AA16-04BCD235E242}" srcOrd="6" destOrd="0" presId="urn:microsoft.com/office/officeart/2018/5/layout/CenteredIconLabelDescriptionList"/>
    <dgm:cxn modelId="{C79CD073-1B59-43E9-A7F6-A703B0921CC8}" type="presParOf" srcId="{14F15368-BE1D-4FFA-AA16-04BCD235E242}" destId="{039B4A68-D1F1-4BF5-A2A8-140420157185}" srcOrd="0" destOrd="0" presId="urn:microsoft.com/office/officeart/2018/5/layout/CenteredIconLabelDescriptionList"/>
    <dgm:cxn modelId="{1CCF1ED2-B9AD-43C9-A68C-191CF3E0CF38}" type="presParOf" srcId="{14F15368-BE1D-4FFA-AA16-04BCD235E242}" destId="{F662FBD5-7F52-4120-8A92-E27C6069481E}" srcOrd="1" destOrd="0" presId="urn:microsoft.com/office/officeart/2018/5/layout/CenteredIconLabelDescriptionList"/>
    <dgm:cxn modelId="{FA9B9C0F-37DD-4658-AEB6-FE1309752282}" type="presParOf" srcId="{14F15368-BE1D-4FFA-AA16-04BCD235E242}" destId="{B18B11B2-D369-45C2-A62E-406568188FF0}" srcOrd="2" destOrd="0" presId="urn:microsoft.com/office/officeart/2018/5/layout/CenteredIconLabelDescriptionList"/>
    <dgm:cxn modelId="{A4179596-6876-44CD-BD64-221F09CB6B77}" type="presParOf" srcId="{14F15368-BE1D-4FFA-AA16-04BCD235E242}" destId="{C2E18D5A-58DE-4361-873F-83676612B23C}" srcOrd="3" destOrd="0" presId="urn:microsoft.com/office/officeart/2018/5/layout/CenteredIconLabelDescriptionList"/>
    <dgm:cxn modelId="{2A091D9B-1E08-4DA8-B85D-288F411B352B}" type="presParOf" srcId="{14F15368-BE1D-4FFA-AA16-04BCD235E242}" destId="{2B8A06F7-9BFF-44E4-9E70-17CC61DF0D66}" srcOrd="4" destOrd="0" presId="urn:microsoft.com/office/officeart/2018/5/layout/CenteredIconLabelDescriptionList"/>
    <dgm:cxn modelId="{05F030C6-7997-4F5B-B9BB-7CA371F566D0}" type="presParOf" srcId="{DB8B3DE2-8C62-4F56-B56C-86DB0F4D44D7}" destId="{40DD1C74-A861-42F1-BA20-510B1000940C}" srcOrd="7" destOrd="0" presId="urn:microsoft.com/office/officeart/2018/5/layout/CenteredIconLabelDescriptionList"/>
    <dgm:cxn modelId="{F2C913D1-8672-4787-AD53-B763D8B4A2FA}" type="presParOf" srcId="{DB8B3DE2-8C62-4F56-B56C-86DB0F4D44D7}" destId="{11AFBE97-0DEA-4AF0-A10E-F10F4E3702BB}" srcOrd="8" destOrd="0" presId="urn:microsoft.com/office/officeart/2018/5/layout/CenteredIconLabelDescriptionList"/>
    <dgm:cxn modelId="{25ED5877-7F66-47C4-8D7E-6C0001526B59}" type="presParOf" srcId="{11AFBE97-0DEA-4AF0-A10E-F10F4E3702BB}" destId="{FB853D50-8F57-44DC-82F4-51A6EEBFE3F1}" srcOrd="0" destOrd="0" presId="urn:microsoft.com/office/officeart/2018/5/layout/CenteredIconLabelDescriptionList"/>
    <dgm:cxn modelId="{33B059DF-D945-4800-B0D6-CC1EE2347213}" type="presParOf" srcId="{11AFBE97-0DEA-4AF0-A10E-F10F4E3702BB}" destId="{B200B3D5-7A3F-49D4-8C92-478E0A959E87}" srcOrd="1" destOrd="0" presId="urn:microsoft.com/office/officeart/2018/5/layout/CenteredIconLabelDescriptionList"/>
    <dgm:cxn modelId="{AE3D8B5B-280C-4CBC-92A7-DB6A96FB56BB}" type="presParOf" srcId="{11AFBE97-0DEA-4AF0-A10E-F10F4E3702BB}" destId="{332ADAC8-B237-4E33-8B4B-DDBB95254A7A}" srcOrd="2" destOrd="0" presId="urn:microsoft.com/office/officeart/2018/5/layout/CenteredIconLabelDescriptionList"/>
    <dgm:cxn modelId="{D1CB2C93-C772-4DF8-9735-035095604FD8}" type="presParOf" srcId="{11AFBE97-0DEA-4AF0-A10E-F10F4E3702BB}" destId="{8CDBEA40-9E4F-4FC4-AF38-F2A9612A220A}" srcOrd="3" destOrd="0" presId="urn:microsoft.com/office/officeart/2018/5/layout/CenteredIconLabelDescriptionList"/>
    <dgm:cxn modelId="{91900D1E-CF17-4073-A8E7-D07C5DF963CE}" type="presParOf" srcId="{11AFBE97-0DEA-4AF0-A10E-F10F4E3702BB}" destId="{11869AA7-5292-4512-BD02-91E87A89646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390230-D5AF-4387-94D0-B4B2398842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F4F2BF-23E7-416F-B260-322AA507C0F6}">
      <dgm:prSet/>
      <dgm:spPr/>
      <dgm:t>
        <a:bodyPr/>
        <a:lstStyle/>
        <a:p>
          <a:pPr>
            <a:lnSpc>
              <a:spcPct val="100000"/>
            </a:lnSpc>
          </a:pPr>
          <a:r>
            <a:rPr lang="en-AU"/>
            <a:t>It’s important to understand that emails are often someone else’s agenda. We’ve all received emails that we actioned immediately, even though we had more important tasks to focus on.</a:t>
          </a:r>
          <a:endParaRPr lang="en-US"/>
        </a:p>
      </dgm:t>
    </dgm:pt>
    <dgm:pt modelId="{64A0C68D-2725-421E-98A9-65B040DA085D}" type="parTrans" cxnId="{9E26EFF6-A807-4CFE-A112-846551DA35A2}">
      <dgm:prSet/>
      <dgm:spPr/>
      <dgm:t>
        <a:bodyPr/>
        <a:lstStyle/>
        <a:p>
          <a:endParaRPr lang="en-US"/>
        </a:p>
      </dgm:t>
    </dgm:pt>
    <dgm:pt modelId="{2BE83B97-86B2-4BF1-A9C4-526B2FB81E36}" type="sibTrans" cxnId="{9E26EFF6-A807-4CFE-A112-846551DA35A2}">
      <dgm:prSet/>
      <dgm:spPr/>
      <dgm:t>
        <a:bodyPr/>
        <a:lstStyle/>
        <a:p>
          <a:endParaRPr lang="en-US"/>
        </a:p>
      </dgm:t>
    </dgm:pt>
    <dgm:pt modelId="{1201FC8D-240C-484B-9CB6-C5317D46034A}">
      <dgm:prSet/>
      <dgm:spPr/>
      <dgm:t>
        <a:bodyPr/>
        <a:lstStyle/>
        <a:p>
          <a:pPr>
            <a:lnSpc>
              <a:spcPct val="100000"/>
            </a:lnSpc>
          </a:pPr>
          <a:r>
            <a:rPr lang="en-AU"/>
            <a:t>The average knowledge worker spends 2.6 hours daily checking and responding to emails as they come in.</a:t>
          </a:r>
          <a:endParaRPr lang="en-US"/>
        </a:p>
      </dgm:t>
    </dgm:pt>
    <dgm:pt modelId="{75EF9D52-CB79-4032-9D72-3803BEFBAA93}" type="parTrans" cxnId="{A847EBA5-45AB-400F-B701-486B975EC603}">
      <dgm:prSet/>
      <dgm:spPr/>
      <dgm:t>
        <a:bodyPr/>
        <a:lstStyle/>
        <a:p>
          <a:endParaRPr lang="en-US"/>
        </a:p>
      </dgm:t>
    </dgm:pt>
    <dgm:pt modelId="{C1C8F558-3075-4D1E-82E3-6C4428628B1C}" type="sibTrans" cxnId="{A847EBA5-45AB-400F-B701-486B975EC603}">
      <dgm:prSet/>
      <dgm:spPr/>
      <dgm:t>
        <a:bodyPr/>
        <a:lstStyle/>
        <a:p>
          <a:endParaRPr lang="en-US"/>
        </a:p>
      </dgm:t>
    </dgm:pt>
    <dgm:pt modelId="{5F8C9F12-C7E6-4EF1-9892-B44AE74CF6A5}" type="pres">
      <dgm:prSet presAssocID="{04390230-D5AF-4387-94D0-B4B239884221}" presName="root" presStyleCnt="0">
        <dgm:presLayoutVars>
          <dgm:dir/>
          <dgm:resizeHandles val="exact"/>
        </dgm:presLayoutVars>
      </dgm:prSet>
      <dgm:spPr/>
    </dgm:pt>
    <dgm:pt modelId="{4FCF7874-E0CF-49C3-81D4-B0C5B6F7961F}" type="pres">
      <dgm:prSet presAssocID="{E2F4F2BF-23E7-416F-B260-322AA507C0F6}" presName="compNode" presStyleCnt="0"/>
      <dgm:spPr/>
    </dgm:pt>
    <dgm:pt modelId="{B075F2B2-BE56-45C5-954B-968EAD3E1E9E}" type="pres">
      <dgm:prSet presAssocID="{E2F4F2BF-23E7-416F-B260-322AA507C0F6}" presName="bgRect" presStyleLbl="bgShp" presStyleIdx="0" presStyleCnt="2"/>
      <dgm:spPr/>
    </dgm:pt>
    <dgm:pt modelId="{96747C68-C567-47D9-BA53-EAAED01ADF69}" type="pres">
      <dgm:prSet presAssocID="{E2F4F2BF-23E7-416F-B260-322AA507C0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nvelope"/>
        </a:ext>
      </dgm:extLst>
    </dgm:pt>
    <dgm:pt modelId="{BAA694BE-4E0A-4E9E-AD53-2C61923D3E3F}" type="pres">
      <dgm:prSet presAssocID="{E2F4F2BF-23E7-416F-B260-322AA507C0F6}" presName="spaceRect" presStyleCnt="0"/>
      <dgm:spPr/>
    </dgm:pt>
    <dgm:pt modelId="{1FB0F49A-070A-4662-9DCA-3542B793D161}" type="pres">
      <dgm:prSet presAssocID="{E2F4F2BF-23E7-416F-B260-322AA507C0F6}" presName="parTx" presStyleLbl="revTx" presStyleIdx="0" presStyleCnt="2">
        <dgm:presLayoutVars>
          <dgm:chMax val="0"/>
          <dgm:chPref val="0"/>
        </dgm:presLayoutVars>
      </dgm:prSet>
      <dgm:spPr/>
    </dgm:pt>
    <dgm:pt modelId="{AEEA9681-0C2D-487D-B553-D974588B0D4B}" type="pres">
      <dgm:prSet presAssocID="{2BE83B97-86B2-4BF1-A9C4-526B2FB81E36}" presName="sibTrans" presStyleCnt="0"/>
      <dgm:spPr/>
    </dgm:pt>
    <dgm:pt modelId="{A869B466-4AE1-4CE4-A860-5D32051AD6C4}" type="pres">
      <dgm:prSet presAssocID="{1201FC8D-240C-484B-9CB6-C5317D46034A}" presName="compNode" presStyleCnt="0"/>
      <dgm:spPr/>
    </dgm:pt>
    <dgm:pt modelId="{A8BDCF78-6C52-4D7A-B2F0-C4692B082BD6}" type="pres">
      <dgm:prSet presAssocID="{1201FC8D-240C-484B-9CB6-C5317D46034A}" presName="bgRect" presStyleLbl="bgShp" presStyleIdx="1" presStyleCnt="2"/>
      <dgm:spPr/>
    </dgm:pt>
    <dgm:pt modelId="{DDFD9ED2-F945-4261-8211-E330C7B791ED}" type="pres">
      <dgm:prSet presAssocID="{1201FC8D-240C-484B-9CB6-C5317D46034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EE589494-BA15-4C4E-9DAE-532FA68B9046}" type="pres">
      <dgm:prSet presAssocID="{1201FC8D-240C-484B-9CB6-C5317D46034A}" presName="spaceRect" presStyleCnt="0"/>
      <dgm:spPr/>
    </dgm:pt>
    <dgm:pt modelId="{311E2851-C10D-4FAA-947F-D885F1827920}" type="pres">
      <dgm:prSet presAssocID="{1201FC8D-240C-484B-9CB6-C5317D46034A}" presName="parTx" presStyleLbl="revTx" presStyleIdx="1" presStyleCnt="2">
        <dgm:presLayoutVars>
          <dgm:chMax val="0"/>
          <dgm:chPref val="0"/>
        </dgm:presLayoutVars>
      </dgm:prSet>
      <dgm:spPr/>
    </dgm:pt>
  </dgm:ptLst>
  <dgm:cxnLst>
    <dgm:cxn modelId="{FE6D136C-A1AD-4F91-9B52-CB2A3E34E2D4}" type="presOf" srcId="{E2F4F2BF-23E7-416F-B260-322AA507C0F6}" destId="{1FB0F49A-070A-4662-9DCA-3542B793D161}" srcOrd="0" destOrd="0" presId="urn:microsoft.com/office/officeart/2018/2/layout/IconVerticalSolidList"/>
    <dgm:cxn modelId="{58253F4E-7277-4557-B178-673C0EB409F7}" type="presOf" srcId="{1201FC8D-240C-484B-9CB6-C5317D46034A}" destId="{311E2851-C10D-4FAA-947F-D885F1827920}" srcOrd="0" destOrd="0" presId="urn:microsoft.com/office/officeart/2018/2/layout/IconVerticalSolidList"/>
    <dgm:cxn modelId="{70A09390-8AA8-4365-A997-B5F9285AE701}" type="presOf" srcId="{04390230-D5AF-4387-94D0-B4B239884221}" destId="{5F8C9F12-C7E6-4EF1-9892-B44AE74CF6A5}" srcOrd="0" destOrd="0" presId="urn:microsoft.com/office/officeart/2018/2/layout/IconVerticalSolidList"/>
    <dgm:cxn modelId="{A847EBA5-45AB-400F-B701-486B975EC603}" srcId="{04390230-D5AF-4387-94D0-B4B239884221}" destId="{1201FC8D-240C-484B-9CB6-C5317D46034A}" srcOrd="1" destOrd="0" parTransId="{75EF9D52-CB79-4032-9D72-3803BEFBAA93}" sibTransId="{C1C8F558-3075-4D1E-82E3-6C4428628B1C}"/>
    <dgm:cxn modelId="{9E26EFF6-A807-4CFE-A112-846551DA35A2}" srcId="{04390230-D5AF-4387-94D0-B4B239884221}" destId="{E2F4F2BF-23E7-416F-B260-322AA507C0F6}" srcOrd="0" destOrd="0" parTransId="{64A0C68D-2725-421E-98A9-65B040DA085D}" sibTransId="{2BE83B97-86B2-4BF1-A9C4-526B2FB81E36}"/>
    <dgm:cxn modelId="{E6BFD780-8925-41A9-A2A7-57E7FBBE86A6}" type="presParOf" srcId="{5F8C9F12-C7E6-4EF1-9892-B44AE74CF6A5}" destId="{4FCF7874-E0CF-49C3-81D4-B0C5B6F7961F}" srcOrd="0" destOrd="0" presId="urn:microsoft.com/office/officeart/2018/2/layout/IconVerticalSolidList"/>
    <dgm:cxn modelId="{56813F73-0515-4C4A-BA1B-8E3BB0E146E6}" type="presParOf" srcId="{4FCF7874-E0CF-49C3-81D4-B0C5B6F7961F}" destId="{B075F2B2-BE56-45C5-954B-968EAD3E1E9E}" srcOrd="0" destOrd="0" presId="urn:microsoft.com/office/officeart/2018/2/layout/IconVerticalSolidList"/>
    <dgm:cxn modelId="{51D3F458-30D9-462C-87BB-11E70B93745D}" type="presParOf" srcId="{4FCF7874-E0CF-49C3-81D4-B0C5B6F7961F}" destId="{96747C68-C567-47D9-BA53-EAAED01ADF69}" srcOrd="1" destOrd="0" presId="urn:microsoft.com/office/officeart/2018/2/layout/IconVerticalSolidList"/>
    <dgm:cxn modelId="{2EADC742-ACA5-4A38-B48A-C012784D7846}" type="presParOf" srcId="{4FCF7874-E0CF-49C3-81D4-B0C5B6F7961F}" destId="{BAA694BE-4E0A-4E9E-AD53-2C61923D3E3F}" srcOrd="2" destOrd="0" presId="urn:microsoft.com/office/officeart/2018/2/layout/IconVerticalSolidList"/>
    <dgm:cxn modelId="{CDBD6224-6F78-4C34-841B-6A4EC38D7951}" type="presParOf" srcId="{4FCF7874-E0CF-49C3-81D4-B0C5B6F7961F}" destId="{1FB0F49A-070A-4662-9DCA-3542B793D161}" srcOrd="3" destOrd="0" presId="urn:microsoft.com/office/officeart/2018/2/layout/IconVerticalSolidList"/>
    <dgm:cxn modelId="{5A6EAC10-4B99-4DFB-89C3-A658E4FDB7DF}" type="presParOf" srcId="{5F8C9F12-C7E6-4EF1-9892-B44AE74CF6A5}" destId="{AEEA9681-0C2D-487D-B553-D974588B0D4B}" srcOrd="1" destOrd="0" presId="urn:microsoft.com/office/officeart/2018/2/layout/IconVerticalSolidList"/>
    <dgm:cxn modelId="{1024238F-B65F-4D43-86E3-334F10F435E4}" type="presParOf" srcId="{5F8C9F12-C7E6-4EF1-9892-B44AE74CF6A5}" destId="{A869B466-4AE1-4CE4-A860-5D32051AD6C4}" srcOrd="2" destOrd="0" presId="urn:microsoft.com/office/officeart/2018/2/layout/IconVerticalSolidList"/>
    <dgm:cxn modelId="{48DE4C2A-1489-4CBD-8F3A-667B1714C782}" type="presParOf" srcId="{A869B466-4AE1-4CE4-A860-5D32051AD6C4}" destId="{A8BDCF78-6C52-4D7A-B2F0-C4692B082BD6}" srcOrd="0" destOrd="0" presId="urn:microsoft.com/office/officeart/2018/2/layout/IconVerticalSolidList"/>
    <dgm:cxn modelId="{E917B484-99DF-43FB-9F03-EFA82C39E2A3}" type="presParOf" srcId="{A869B466-4AE1-4CE4-A860-5D32051AD6C4}" destId="{DDFD9ED2-F945-4261-8211-E330C7B791ED}" srcOrd="1" destOrd="0" presId="urn:microsoft.com/office/officeart/2018/2/layout/IconVerticalSolidList"/>
    <dgm:cxn modelId="{44B3648B-7A3C-4F8B-8C5A-8E66C0DD087B}" type="presParOf" srcId="{A869B466-4AE1-4CE4-A860-5D32051AD6C4}" destId="{EE589494-BA15-4C4E-9DAE-532FA68B9046}" srcOrd="2" destOrd="0" presId="urn:microsoft.com/office/officeart/2018/2/layout/IconVerticalSolidList"/>
    <dgm:cxn modelId="{620030F5-2FB2-4E03-88CA-86E45F468B58}" type="presParOf" srcId="{A869B466-4AE1-4CE4-A860-5D32051AD6C4}" destId="{311E2851-C10D-4FAA-947F-D885F182792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CD9C36-4991-4C40-9EBA-B821075FB099}" type="doc">
      <dgm:prSet loTypeId="urn:microsoft.com/office/officeart/2018/5/layout/IconCircleLabel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4E662127-F184-4C32-B223-F09C90E36CB2}">
      <dgm:prSet/>
      <dgm:spPr/>
      <dgm:t>
        <a:bodyPr/>
        <a:lstStyle/>
        <a:p>
          <a:pPr>
            <a:defRPr cap="all"/>
          </a:pPr>
          <a:r>
            <a:rPr lang="en-US"/>
            <a:t>Action Required </a:t>
          </a:r>
        </a:p>
      </dgm:t>
    </dgm:pt>
    <dgm:pt modelId="{64F2913F-C14C-4918-BA29-89A771DD9B95}" type="parTrans" cxnId="{DDE0BE8A-E611-413C-997F-ADF2649FA8E4}">
      <dgm:prSet/>
      <dgm:spPr/>
      <dgm:t>
        <a:bodyPr/>
        <a:lstStyle/>
        <a:p>
          <a:endParaRPr lang="en-US"/>
        </a:p>
      </dgm:t>
    </dgm:pt>
    <dgm:pt modelId="{5E35B79D-8B18-4D92-AD68-0ED827372E81}" type="sibTrans" cxnId="{DDE0BE8A-E611-413C-997F-ADF2649FA8E4}">
      <dgm:prSet/>
      <dgm:spPr/>
      <dgm:t>
        <a:bodyPr/>
        <a:lstStyle/>
        <a:p>
          <a:endParaRPr lang="en-US"/>
        </a:p>
      </dgm:t>
    </dgm:pt>
    <dgm:pt modelId="{B40FCE14-D103-493A-8144-5864B0EB1173}">
      <dgm:prSet/>
      <dgm:spPr/>
      <dgm:t>
        <a:bodyPr/>
        <a:lstStyle/>
        <a:p>
          <a:pPr>
            <a:defRPr cap="all"/>
          </a:pPr>
          <a:r>
            <a:rPr lang="en-US"/>
            <a:t>Waiting on</a:t>
          </a:r>
        </a:p>
      </dgm:t>
    </dgm:pt>
    <dgm:pt modelId="{B1AC4886-5C0F-47F9-BA48-26FEEF41BFFC}" type="parTrans" cxnId="{65A2D1FC-10C8-466D-A199-701CD6E07547}">
      <dgm:prSet/>
      <dgm:spPr/>
      <dgm:t>
        <a:bodyPr/>
        <a:lstStyle/>
        <a:p>
          <a:endParaRPr lang="en-US"/>
        </a:p>
      </dgm:t>
    </dgm:pt>
    <dgm:pt modelId="{8669BBEF-DCA9-44FC-B57B-4EE31522829F}" type="sibTrans" cxnId="{65A2D1FC-10C8-466D-A199-701CD6E07547}">
      <dgm:prSet/>
      <dgm:spPr/>
      <dgm:t>
        <a:bodyPr/>
        <a:lstStyle/>
        <a:p>
          <a:endParaRPr lang="en-US"/>
        </a:p>
      </dgm:t>
    </dgm:pt>
    <dgm:pt modelId="{CCF096A9-3B2C-4E02-8871-8C2DC3A8DA14}">
      <dgm:prSet/>
      <dgm:spPr/>
      <dgm:t>
        <a:bodyPr/>
        <a:lstStyle/>
        <a:p>
          <a:pPr>
            <a:defRPr cap="all"/>
          </a:pPr>
          <a:r>
            <a:rPr lang="en-US"/>
            <a:t>Reading</a:t>
          </a:r>
        </a:p>
      </dgm:t>
    </dgm:pt>
    <dgm:pt modelId="{C212E9B8-8436-4699-9FCE-DE5D6FF19DF1}" type="parTrans" cxnId="{D615FF7A-A746-4E81-8E68-D8494D471E96}">
      <dgm:prSet/>
      <dgm:spPr/>
      <dgm:t>
        <a:bodyPr/>
        <a:lstStyle/>
        <a:p>
          <a:endParaRPr lang="en-US"/>
        </a:p>
      </dgm:t>
    </dgm:pt>
    <dgm:pt modelId="{588A4A32-0A49-4263-9F94-56C8C5B7F5FC}" type="sibTrans" cxnId="{D615FF7A-A746-4E81-8E68-D8494D471E96}">
      <dgm:prSet/>
      <dgm:spPr/>
      <dgm:t>
        <a:bodyPr/>
        <a:lstStyle/>
        <a:p>
          <a:endParaRPr lang="en-US"/>
        </a:p>
      </dgm:t>
    </dgm:pt>
    <dgm:pt modelId="{DBAECA58-B2CD-49F1-8AEC-B6BDFFFBE1B9}" type="pres">
      <dgm:prSet presAssocID="{14CD9C36-4991-4C40-9EBA-B821075FB099}" presName="root" presStyleCnt="0">
        <dgm:presLayoutVars>
          <dgm:dir/>
          <dgm:resizeHandles val="exact"/>
        </dgm:presLayoutVars>
      </dgm:prSet>
      <dgm:spPr/>
    </dgm:pt>
    <dgm:pt modelId="{EAAAD204-B95E-45A5-87C3-03352B635931}" type="pres">
      <dgm:prSet presAssocID="{4E662127-F184-4C32-B223-F09C90E36CB2}" presName="compNode" presStyleCnt="0"/>
      <dgm:spPr/>
    </dgm:pt>
    <dgm:pt modelId="{2EFC9F9E-41F1-4F16-B4AB-72A62632A6CF}" type="pres">
      <dgm:prSet presAssocID="{4E662127-F184-4C32-B223-F09C90E36CB2}" presName="iconBgRect" presStyleLbl="bgShp" presStyleIdx="0" presStyleCnt="3"/>
      <dgm:spPr/>
    </dgm:pt>
    <dgm:pt modelId="{A4FEF3C4-87F2-4259-B73A-8DD6ED03CEBF}" type="pres">
      <dgm:prSet presAssocID="{4E662127-F184-4C32-B223-F09C90E36C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F5932F14-3049-4586-8EEE-BD6F0B73BFC5}" type="pres">
      <dgm:prSet presAssocID="{4E662127-F184-4C32-B223-F09C90E36CB2}" presName="spaceRect" presStyleCnt="0"/>
      <dgm:spPr/>
    </dgm:pt>
    <dgm:pt modelId="{8533B128-4D0D-4290-BD91-8FE5E07C8305}" type="pres">
      <dgm:prSet presAssocID="{4E662127-F184-4C32-B223-F09C90E36CB2}" presName="textRect" presStyleLbl="revTx" presStyleIdx="0" presStyleCnt="3">
        <dgm:presLayoutVars>
          <dgm:chMax val="1"/>
          <dgm:chPref val="1"/>
        </dgm:presLayoutVars>
      </dgm:prSet>
      <dgm:spPr/>
    </dgm:pt>
    <dgm:pt modelId="{83BF7834-4541-49F4-A633-4DBF5BC526A2}" type="pres">
      <dgm:prSet presAssocID="{5E35B79D-8B18-4D92-AD68-0ED827372E81}" presName="sibTrans" presStyleCnt="0"/>
      <dgm:spPr/>
    </dgm:pt>
    <dgm:pt modelId="{30173AC2-A88E-41CE-898C-BF51BFF421D9}" type="pres">
      <dgm:prSet presAssocID="{B40FCE14-D103-493A-8144-5864B0EB1173}" presName="compNode" presStyleCnt="0"/>
      <dgm:spPr/>
    </dgm:pt>
    <dgm:pt modelId="{93A37E78-85B0-4BCB-AE6A-28E7D3FFFF0B}" type="pres">
      <dgm:prSet presAssocID="{B40FCE14-D103-493A-8144-5864B0EB1173}" presName="iconBgRect" presStyleLbl="bgShp" presStyleIdx="1" presStyleCnt="3"/>
      <dgm:spPr/>
    </dgm:pt>
    <dgm:pt modelId="{D4F69E4C-7BD9-431C-9C74-259A3D27A7CC}" type="pres">
      <dgm:prSet presAssocID="{B40FCE14-D103-493A-8144-5864B0EB117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FC72D37F-6B7F-4130-856B-8C96598A1551}" type="pres">
      <dgm:prSet presAssocID="{B40FCE14-D103-493A-8144-5864B0EB1173}" presName="spaceRect" presStyleCnt="0"/>
      <dgm:spPr/>
    </dgm:pt>
    <dgm:pt modelId="{4531BC02-4C6B-439E-8059-50F8F6764E10}" type="pres">
      <dgm:prSet presAssocID="{B40FCE14-D103-493A-8144-5864B0EB1173}" presName="textRect" presStyleLbl="revTx" presStyleIdx="1" presStyleCnt="3">
        <dgm:presLayoutVars>
          <dgm:chMax val="1"/>
          <dgm:chPref val="1"/>
        </dgm:presLayoutVars>
      </dgm:prSet>
      <dgm:spPr/>
    </dgm:pt>
    <dgm:pt modelId="{49D1B954-3300-4BD7-B184-61D7F6BC86CF}" type="pres">
      <dgm:prSet presAssocID="{8669BBEF-DCA9-44FC-B57B-4EE31522829F}" presName="sibTrans" presStyleCnt="0"/>
      <dgm:spPr/>
    </dgm:pt>
    <dgm:pt modelId="{F1FEE9F8-1520-4931-B29F-FE1565562ED2}" type="pres">
      <dgm:prSet presAssocID="{CCF096A9-3B2C-4E02-8871-8C2DC3A8DA14}" presName="compNode" presStyleCnt="0"/>
      <dgm:spPr/>
    </dgm:pt>
    <dgm:pt modelId="{C35D8966-3864-48FF-B62D-DE920A394C98}" type="pres">
      <dgm:prSet presAssocID="{CCF096A9-3B2C-4E02-8871-8C2DC3A8DA14}" presName="iconBgRect" presStyleLbl="bgShp" presStyleIdx="2" presStyleCnt="3"/>
      <dgm:spPr/>
    </dgm:pt>
    <dgm:pt modelId="{A9A8A11E-E6D2-41EA-BEF3-7DC6B8D8E731}" type="pres">
      <dgm:prSet presAssocID="{CCF096A9-3B2C-4E02-8871-8C2DC3A8DA1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3B362652-380F-4F0A-B313-CFF0E02BD13E}" type="pres">
      <dgm:prSet presAssocID="{CCF096A9-3B2C-4E02-8871-8C2DC3A8DA14}" presName="spaceRect" presStyleCnt="0"/>
      <dgm:spPr/>
    </dgm:pt>
    <dgm:pt modelId="{76ECB6DB-21B3-4017-AE6D-E53DF7A46F6C}" type="pres">
      <dgm:prSet presAssocID="{CCF096A9-3B2C-4E02-8871-8C2DC3A8DA14}" presName="textRect" presStyleLbl="revTx" presStyleIdx="2" presStyleCnt="3">
        <dgm:presLayoutVars>
          <dgm:chMax val="1"/>
          <dgm:chPref val="1"/>
        </dgm:presLayoutVars>
      </dgm:prSet>
      <dgm:spPr/>
    </dgm:pt>
  </dgm:ptLst>
  <dgm:cxnLst>
    <dgm:cxn modelId="{442D9C19-A6B1-488B-803B-95877D73D615}" type="presOf" srcId="{B40FCE14-D103-493A-8144-5864B0EB1173}" destId="{4531BC02-4C6B-439E-8059-50F8F6764E10}" srcOrd="0" destOrd="0" presId="urn:microsoft.com/office/officeart/2018/5/layout/IconCircleLabelList"/>
    <dgm:cxn modelId="{C94B7766-75A9-41A3-844A-359B7625CD9E}" type="presOf" srcId="{4E662127-F184-4C32-B223-F09C90E36CB2}" destId="{8533B128-4D0D-4290-BD91-8FE5E07C8305}" srcOrd="0" destOrd="0" presId="urn:microsoft.com/office/officeart/2018/5/layout/IconCircleLabelList"/>
    <dgm:cxn modelId="{E2124B52-3E3F-4C28-874F-7B68AC95E57F}" type="presOf" srcId="{CCF096A9-3B2C-4E02-8871-8C2DC3A8DA14}" destId="{76ECB6DB-21B3-4017-AE6D-E53DF7A46F6C}" srcOrd="0" destOrd="0" presId="urn:microsoft.com/office/officeart/2018/5/layout/IconCircleLabelList"/>
    <dgm:cxn modelId="{D615FF7A-A746-4E81-8E68-D8494D471E96}" srcId="{14CD9C36-4991-4C40-9EBA-B821075FB099}" destId="{CCF096A9-3B2C-4E02-8871-8C2DC3A8DA14}" srcOrd="2" destOrd="0" parTransId="{C212E9B8-8436-4699-9FCE-DE5D6FF19DF1}" sibTransId="{588A4A32-0A49-4263-9F94-56C8C5B7F5FC}"/>
    <dgm:cxn modelId="{DDE0BE8A-E611-413C-997F-ADF2649FA8E4}" srcId="{14CD9C36-4991-4C40-9EBA-B821075FB099}" destId="{4E662127-F184-4C32-B223-F09C90E36CB2}" srcOrd="0" destOrd="0" parTransId="{64F2913F-C14C-4918-BA29-89A771DD9B95}" sibTransId="{5E35B79D-8B18-4D92-AD68-0ED827372E81}"/>
    <dgm:cxn modelId="{627E0EBC-9E87-41F1-A450-B746D29B5344}" type="presOf" srcId="{14CD9C36-4991-4C40-9EBA-B821075FB099}" destId="{DBAECA58-B2CD-49F1-8AEC-B6BDFFFBE1B9}" srcOrd="0" destOrd="0" presId="urn:microsoft.com/office/officeart/2018/5/layout/IconCircleLabelList"/>
    <dgm:cxn modelId="{65A2D1FC-10C8-466D-A199-701CD6E07547}" srcId="{14CD9C36-4991-4C40-9EBA-B821075FB099}" destId="{B40FCE14-D103-493A-8144-5864B0EB1173}" srcOrd="1" destOrd="0" parTransId="{B1AC4886-5C0F-47F9-BA48-26FEEF41BFFC}" sibTransId="{8669BBEF-DCA9-44FC-B57B-4EE31522829F}"/>
    <dgm:cxn modelId="{DC82394A-6162-4DF9-840D-59BAEA4395C1}" type="presParOf" srcId="{DBAECA58-B2CD-49F1-8AEC-B6BDFFFBE1B9}" destId="{EAAAD204-B95E-45A5-87C3-03352B635931}" srcOrd="0" destOrd="0" presId="urn:microsoft.com/office/officeart/2018/5/layout/IconCircleLabelList"/>
    <dgm:cxn modelId="{1EF6B23B-C906-4249-9BCA-3D00FED3985E}" type="presParOf" srcId="{EAAAD204-B95E-45A5-87C3-03352B635931}" destId="{2EFC9F9E-41F1-4F16-B4AB-72A62632A6CF}" srcOrd="0" destOrd="0" presId="urn:microsoft.com/office/officeart/2018/5/layout/IconCircleLabelList"/>
    <dgm:cxn modelId="{11C42192-B4E9-48A5-A31B-279B2DD768E6}" type="presParOf" srcId="{EAAAD204-B95E-45A5-87C3-03352B635931}" destId="{A4FEF3C4-87F2-4259-B73A-8DD6ED03CEBF}" srcOrd="1" destOrd="0" presId="urn:microsoft.com/office/officeart/2018/5/layout/IconCircleLabelList"/>
    <dgm:cxn modelId="{E0341C28-D173-4424-A4B3-3D1FE645FAFF}" type="presParOf" srcId="{EAAAD204-B95E-45A5-87C3-03352B635931}" destId="{F5932F14-3049-4586-8EEE-BD6F0B73BFC5}" srcOrd="2" destOrd="0" presId="urn:microsoft.com/office/officeart/2018/5/layout/IconCircleLabelList"/>
    <dgm:cxn modelId="{B0FE94E7-9AFC-49C8-B31F-3921B6381125}" type="presParOf" srcId="{EAAAD204-B95E-45A5-87C3-03352B635931}" destId="{8533B128-4D0D-4290-BD91-8FE5E07C8305}" srcOrd="3" destOrd="0" presId="urn:microsoft.com/office/officeart/2018/5/layout/IconCircleLabelList"/>
    <dgm:cxn modelId="{F0A1CE22-1322-42A1-8033-ADAA2A6479F9}" type="presParOf" srcId="{DBAECA58-B2CD-49F1-8AEC-B6BDFFFBE1B9}" destId="{83BF7834-4541-49F4-A633-4DBF5BC526A2}" srcOrd="1" destOrd="0" presId="urn:microsoft.com/office/officeart/2018/5/layout/IconCircleLabelList"/>
    <dgm:cxn modelId="{88332EBC-D8F1-4E60-A041-CC1F3DA5E774}" type="presParOf" srcId="{DBAECA58-B2CD-49F1-8AEC-B6BDFFFBE1B9}" destId="{30173AC2-A88E-41CE-898C-BF51BFF421D9}" srcOrd="2" destOrd="0" presId="urn:microsoft.com/office/officeart/2018/5/layout/IconCircleLabelList"/>
    <dgm:cxn modelId="{38A31D87-B48E-4872-A618-E01B7E6F5275}" type="presParOf" srcId="{30173AC2-A88E-41CE-898C-BF51BFF421D9}" destId="{93A37E78-85B0-4BCB-AE6A-28E7D3FFFF0B}" srcOrd="0" destOrd="0" presId="urn:microsoft.com/office/officeart/2018/5/layout/IconCircleLabelList"/>
    <dgm:cxn modelId="{2B40A8F7-FFC9-449B-90F4-25B32766E63A}" type="presParOf" srcId="{30173AC2-A88E-41CE-898C-BF51BFF421D9}" destId="{D4F69E4C-7BD9-431C-9C74-259A3D27A7CC}" srcOrd="1" destOrd="0" presId="urn:microsoft.com/office/officeart/2018/5/layout/IconCircleLabelList"/>
    <dgm:cxn modelId="{1E0FA710-0D4B-4543-9362-69CC15AC65EE}" type="presParOf" srcId="{30173AC2-A88E-41CE-898C-BF51BFF421D9}" destId="{FC72D37F-6B7F-4130-856B-8C96598A1551}" srcOrd="2" destOrd="0" presId="urn:microsoft.com/office/officeart/2018/5/layout/IconCircleLabelList"/>
    <dgm:cxn modelId="{CF72AC44-2D18-455C-BF54-BB69C1A3B396}" type="presParOf" srcId="{30173AC2-A88E-41CE-898C-BF51BFF421D9}" destId="{4531BC02-4C6B-439E-8059-50F8F6764E10}" srcOrd="3" destOrd="0" presId="urn:microsoft.com/office/officeart/2018/5/layout/IconCircleLabelList"/>
    <dgm:cxn modelId="{4022C100-8A96-422A-A443-0392A3104D45}" type="presParOf" srcId="{DBAECA58-B2CD-49F1-8AEC-B6BDFFFBE1B9}" destId="{49D1B954-3300-4BD7-B184-61D7F6BC86CF}" srcOrd="3" destOrd="0" presId="urn:microsoft.com/office/officeart/2018/5/layout/IconCircleLabelList"/>
    <dgm:cxn modelId="{FB95C450-FDD2-4BDD-87A4-A2659F924B71}" type="presParOf" srcId="{DBAECA58-B2CD-49F1-8AEC-B6BDFFFBE1B9}" destId="{F1FEE9F8-1520-4931-B29F-FE1565562ED2}" srcOrd="4" destOrd="0" presId="urn:microsoft.com/office/officeart/2018/5/layout/IconCircleLabelList"/>
    <dgm:cxn modelId="{60E05CC5-8ABD-474D-B348-2CC639687E4C}" type="presParOf" srcId="{F1FEE9F8-1520-4931-B29F-FE1565562ED2}" destId="{C35D8966-3864-48FF-B62D-DE920A394C98}" srcOrd="0" destOrd="0" presId="urn:microsoft.com/office/officeart/2018/5/layout/IconCircleLabelList"/>
    <dgm:cxn modelId="{DC4548FE-EA92-4291-B813-A64AA2017795}" type="presParOf" srcId="{F1FEE9F8-1520-4931-B29F-FE1565562ED2}" destId="{A9A8A11E-E6D2-41EA-BEF3-7DC6B8D8E731}" srcOrd="1" destOrd="0" presId="urn:microsoft.com/office/officeart/2018/5/layout/IconCircleLabelList"/>
    <dgm:cxn modelId="{C9143483-8126-47A6-AB55-F9E0C0767D47}" type="presParOf" srcId="{F1FEE9F8-1520-4931-B29F-FE1565562ED2}" destId="{3B362652-380F-4F0A-B313-CFF0E02BD13E}" srcOrd="2" destOrd="0" presId="urn:microsoft.com/office/officeart/2018/5/layout/IconCircleLabelList"/>
    <dgm:cxn modelId="{E7068A28-BFFA-41E8-AE3B-B2E59F89C4C6}" type="presParOf" srcId="{F1FEE9F8-1520-4931-B29F-FE1565562ED2}" destId="{76ECB6DB-21B3-4017-AE6D-E53DF7A46F6C}"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65488C-6904-486E-8F4B-E933DCFB041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B09EEF-35FF-453B-894D-46CCC7DC9EE8}">
      <dgm:prSet/>
      <dgm:spPr/>
      <dgm:t>
        <a:bodyPr/>
        <a:lstStyle/>
        <a:p>
          <a:r>
            <a:rPr lang="en-US"/>
            <a:t>If the email needs your direct action and the action can be taken in 2 minutes or less, take care of it right away</a:t>
          </a:r>
        </a:p>
      </dgm:t>
    </dgm:pt>
    <dgm:pt modelId="{D7D39ED5-2441-4C65-991F-D6E169B26C19}" type="parTrans" cxnId="{58001C27-F130-4782-810F-ACA709F521C0}">
      <dgm:prSet/>
      <dgm:spPr/>
      <dgm:t>
        <a:bodyPr/>
        <a:lstStyle/>
        <a:p>
          <a:endParaRPr lang="en-US"/>
        </a:p>
      </dgm:t>
    </dgm:pt>
    <dgm:pt modelId="{D8CFDC05-F05F-451E-B27B-C5AFB63EF28A}" type="sibTrans" cxnId="{58001C27-F130-4782-810F-ACA709F521C0}">
      <dgm:prSet/>
      <dgm:spPr/>
      <dgm:t>
        <a:bodyPr/>
        <a:lstStyle/>
        <a:p>
          <a:endParaRPr lang="en-US"/>
        </a:p>
      </dgm:t>
    </dgm:pt>
    <dgm:pt modelId="{83FD646C-F112-44A6-8C32-E6D50EEC3F1F}">
      <dgm:prSet/>
      <dgm:spPr/>
      <dgm:t>
        <a:bodyPr/>
        <a:lstStyle/>
        <a:p>
          <a:r>
            <a:rPr lang="en-US"/>
            <a:t>Once actioned archive</a:t>
          </a:r>
        </a:p>
      </dgm:t>
    </dgm:pt>
    <dgm:pt modelId="{F1E58541-6873-4CBA-9796-C331BBF71E3D}" type="parTrans" cxnId="{8D1F1171-2B13-4895-8092-4EF6878B4A42}">
      <dgm:prSet/>
      <dgm:spPr/>
      <dgm:t>
        <a:bodyPr/>
        <a:lstStyle/>
        <a:p>
          <a:endParaRPr lang="en-US"/>
        </a:p>
      </dgm:t>
    </dgm:pt>
    <dgm:pt modelId="{DA7293B0-BE5F-4AB3-B6FA-A7ACC733188A}" type="sibTrans" cxnId="{8D1F1171-2B13-4895-8092-4EF6878B4A42}">
      <dgm:prSet/>
      <dgm:spPr/>
      <dgm:t>
        <a:bodyPr/>
        <a:lstStyle/>
        <a:p>
          <a:endParaRPr lang="en-US"/>
        </a:p>
      </dgm:t>
    </dgm:pt>
    <dgm:pt modelId="{A1BFD60A-7A27-4AD6-B874-8666A23AD4C3}" type="pres">
      <dgm:prSet presAssocID="{BE65488C-6904-486E-8F4B-E933DCFB041D}" presName="root" presStyleCnt="0">
        <dgm:presLayoutVars>
          <dgm:dir/>
          <dgm:resizeHandles val="exact"/>
        </dgm:presLayoutVars>
      </dgm:prSet>
      <dgm:spPr/>
    </dgm:pt>
    <dgm:pt modelId="{6283FC62-9506-4282-8925-D24593334DC1}" type="pres">
      <dgm:prSet presAssocID="{ADB09EEF-35FF-453B-894D-46CCC7DC9EE8}" presName="compNode" presStyleCnt="0"/>
      <dgm:spPr/>
    </dgm:pt>
    <dgm:pt modelId="{E984D072-9C81-473D-9807-989D149D226B}" type="pres">
      <dgm:prSet presAssocID="{ADB09EEF-35FF-453B-894D-46CCC7DC9EE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9E9FEB89-988A-4820-B010-FBE17B277946}" type="pres">
      <dgm:prSet presAssocID="{ADB09EEF-35FF-453B-894D-46CCC7DC9EE8}" presName="spaceRect" presStyleCnt="0"/>
      <dgm:spPr/>
    </dgm:pt>
    <dgm:pt modelId="{F784DA25-85E2-41FB-8D6A-932BD0DD1218}" type="pres">
      <dgm:prSet presAssocID="{ADB09EEF-35FF-453B-894D-46CCC7DC9EE8}" presName="textRect" presStyleLbl="revTx" presStyleIdx="0" presStyleCnt="2">
        <dgm:presLayoutVars>
          <dgm:chMax val="1"/>
          <dgm:chPref val="1"/>
        </dgm:presLayoutVars>
      </dgm:prSet>
      <dgm:spPr/>
    </dgm:pt>
    <dgm:pt modelId="{10F52524-B55E-4B1E-BB09-98920D294475}" type="pres">
      <dgm:prSet presAssocID="{D8CFDC05-F05F-451E-B27B-C5AFB63EF28A}" presName="sibTrans" presStyleCnt="0"/>
      <dgm:spPr/>
    </dgm:pt>
    <dgm:pt modelId="{829A38DF-C025-4FDA-BFE4-8B4BA4A14C14}" type="pres">
      <dgm:prSet presAssocID="{83FD646C-F112-44A6-8C32-E6D50EEC3F1F}" presName="compNode" presStyleCnt="0"/>
      <dgm:spPr/>
    </dgm:pt>
    <dgm:pt modelId="{1EF59858-7A63-4FB7-9BE3-CE0E4A86F5AD}" type="pres">
      <dgm:prSet presAssocID="{83FD646C-F112-44A6-8C32-E6D50EEC3F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0B88F6D7-3D1A-4B84-A372-FC01854F3315}" type="pres">
      <dgm:prSet presAssocID="{83FD646C-F112-44A6-8C32-E6D50EEC3F1F}" presName="spaceRect" presStyleCnt="0"/>
      <dgm:spPr/>
    </dgm:pt>
    <dgm:pt modelId="{2BBBC524-5477-4ECD-A499-A6BB64AFA1B7}" type="pres">
      <dgm:prSet presAssocID="{83FD646C-F112-44A6-8C32-E6D50EEC3F1F}" presName="textRect" presStyleLbl="revTx" presStyleIdx="1" presStyleCnt="2">
        <dgm:presLayoutVars>
          <dgm:chMax val="1"/>
          <dgm:chPref val="1"/>
        </dgm:presLayoutVars>
      </dgm:prSet>
      <dgm:spPr/>
    </dgm:pt>
  </dgm:ptLst>
  <dgm:cxnLst>
    <dgm:cxn modelId="{58001C27-F130-4782-810F-ACA709F521C0}" srcId="{BE65488C-6904-486E-8F4B-E933DCFB041D}" destId="{ADB09EEF-35FF-453B-894D-46CCC7DC9EE8}" srcOrd="0" destOrd="0" parTransId="{D7D39ED5-2441-4C65-991F-D6E169B26C19}" sibTransId="{D8CFDC05-F05F-451E-B27B-C5AFB63EF28A}"/>
    <dgm:cxn modelId="{D637083E-017B-4596-A468-82B9BF34538A}" type="presOf" srcId="{83FD646C-F112-44A6-8C32-E6D50EEC3F1F}" destId="{2BBBC524-5477-4ECD-A499-A6BB64AFA1B7}" srcOrd="0" destOrd="0" presId="urn:microsoft.com/office/officeart/2018/2/layout/IconLabelList"/>
    <dgm:cxn modelId="{8D1F1171-2B13-4895-8092-4EF6878B4A42}" srcId="{BE65488C-6904-486E-8F4B-E933DCFB041D}" destId="{83FD646C-F112-44A6-8C32-E6D50EEC3F1F}" srcOrd="1" destOrd="0" parTransId="{F1E58541-6873-4CBA-9796-C331BBF71E3D}" sibTransId="{DA7293B0-BE5F-4AB3-B6FA-A7ACC733188A}"/>
    <dgm:cxn modelId="{60C83C58-596B-4612-BEF0-B60E47BF3DFE}" type="presOf" srcId="{ADB09EEF-35FF-453B-894D-46CCC7DC9EE8}" destId="{F784DA25-85E2-41FB-8D6A-932BD0DD1218}" srcOrd="0" destOrd="0" presId="urn:microsoft.com/office/officeart/2018/2/layout/IconLabelList"/>
    <dgm:cxn modelId="{E6BD82BB-30AD-49E6-9DF0-B71E78B85D3B}" type="presOf" srcId="{BE65488C-6904-486E-8F4B-E933DCFB041D}" destId="{A1BFD60A-7A27-4AD6-B874-8666A23AD4C3}" srcOrd="0" destOrd="0" presId="urn:microsoft.com/office/officeart/2018/2/layout/IconLabelList"/>
    <dgm:cxn modelId="{BFFE3BE0-62C5-4981-A49D-77D5D3908C77}" type="presParOf" srcId="{A1BFD60A-7A27-4AD6-B874-8666A23AD4C3}" destId="{6283FC62-9506-4282-8925-D24593334DC1}" srcOrd="0" destOrd="0" presId="urn:microsoft.com/office/officeart/2018/2/layout/IconLabelList"/>
    <dgm:cxn modelId="{F1ED0EBF-D88C-4975-9790-2EA7F8C2C218}" type="presParOf" srcId="{6283FC62-9506-4282-8925-D24593334DC1}" destId="{E984D072-9C81-473D-9807-989D149D226B}" srcOrd="0" destOrd="0" presId="urn:microsoft.com/office/officeart/2018/2/layout/IconLabelList"/>
    <dgm:cxn modelId="{4C5509E4-1AED-4BEF-8532-85DE3C234938}" type="presParOf" srcId="{6283FC62-9506-4282-8925-D24593334DC1}" destId="{9E9FEB89-988A-4820-B010-FBE17B277946}" srcOrd="1" destOrd="0" presId="urn:microsoft.com/office/officeart/2018/2/layout/IconLabelList"/>
    <dgm:cxn modelId="{F4211CBF-C0C5-472D-B92D-B1C7365CF5CA}" type="presParOf" srcId="{6283FC62-9506-4282-8925-D24593334DC1}" destId="{F784DA25-85E2-41FB-8D6A-932BD0DD1218}" srcOrd="2" destOrd="0" presId="urn:microsoft.com/office/officeart/2018/2/layout/IconLabelList"/>
    <dgm:cxn modelId="{2D00550F-B839-461B-9246-AA31CBA6A76B}" type="presParOf" srcId="{A1BFD60A-7A27-4AD6-B874-8666A23AD4C3}" destId="{10F52524-B55E-4B1E-BB09-98920D294475}" srcOrd="1" destOrd="0" presId="urn:microsoft.com/office/officeart/2018/2/layout/IconLabelList"/>
    <dgm:cxn modelId="{833ED7CF-60E6-4D25-B2D4-1ABE659B5335}" type="presParOf" srcId="{A1BFD60A-7A27-4AD6-B874-8666A23AD4C3}" destId="{829A38DF-C025-4FDA-BFE4-8B4BA4A14C14}" srcOrd="2" destOrd="0" presId="urn:microsoft.com/office/officeart/2018/2/layout/IconLabelList"/>
    <dgm:cxn modelId="{406817E2-C912-489A-9C16-000BE2E7286B}" type="presParOf" srcId="{829A38DF-C025-4FDA-BFE4-8B4BA4A14C14}" destId="{1EF59858-7A63-4FB7-9BE3-CE0E4A86F5AD}" srcOrd="0" destOrd="0" presId="urn:microsoft.com/office/officeart/2018/2/layout/IconLabelList"/>
    <dgm:cxn modelId="{F00B2A9F-9C53-4D07-82C9-227030E2C8A9}" type="presParOf" srcId="{829A38DF-C025-4FDA-BFE4-8B4BA4A14C14}" destId="{0B88F6D7-3D1A-4B84-A372-FC01854F3315}" srcOrd="1" destOrd="0" presId="urn:microsoft.com/office/officeart/2018/2/layout/IconLabelList"/>
    <dgm:cxn modelId="{438C79BB-8C87-4DA3-9D14-F85A7571F215}" type="presParOf" srcId="{829A38DF-C025-4FDA-BFE4-8B4BA4A14C14}" destId="{2BBBC524-5477-4ECD-A499-A6BB64AFA1B7}"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607889-24CB-4D95-98A0-F4971DBF218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746B16B-A0D4-4285-BDC1-FCF6A47984E9}">
      <dgm:prSet/>
      <dgm:spPr/>
      <dgm:t>
        <a:bodyPr/>
        <a:lstStyle/>
        <a:p>
          <a:r>
            <a:rPr lang="en-US" dirty="0"/>
            <a:t>If it will take longer than 2 minutes, add category “Action Required."</a:t>
          </a:r>
        </a:p>
      </dgm:t>
    </dgm:pt>
    <dgm:pt modelId="{9DF1CDCB-E297-4E25-90C9-CDEC76CB5B5C}" type="parTrans" cxnId="{67EA3D6E-BC2E-454C-8849-C2FE43C60371}">
      <dgm:prSet/>
      <dgm:spPr/>
      <dgm:t>
        <a:bodyPr/>
        <a:lstStyle/>
        <a:p>
          <a:endParaRPr lang="en-US"/>
        </a:p>
      </dgm:t>
    </dgm:pt>
    <dgm:pt modelId="{A728A7F3-2399-4145-976A-BE298966D76D}" type="sibTrans" cxnId="{67EA3D6E-BC2E-454C-8849-C2FE43C60371}">
      <dgm:prSet/>
      <dgm:spPr/>
      <dgm:t>
        <a:bodyPr/>
        <a:lstStyle/>
        <a:p>
          <a:endParaRPr lang="en-US"/>
        </a:p>
      </dgm:t>
    </dgm:pt>
    <dgm:pt modelId="{876ADDDF-BAB4-43C8-8529-948719483A18}">
      <dgm:prSet/>
      <dgm:spPr/>
      <dgm:t>
        <a:bodyPr/>
        <a:lstStyle/>
        <a:p>
          <a:r>
            <a:rPr lang="en-GB" dirty="0"/>
            <a:t>Drag it into Todo and Archive</a:t>
          </a:r>
          <a:endParaRPr lang="en-AU" dirty="0"/>
        </a:p>
        <a:p>
          <a:endParaRPr lang="en-US" dirty="0"/>
        </a:p>
      </dgm:t>
    </dgm:pt>
    <dgm:pt modelId="{E4FBAB4F-7E90-4830-B74E-19E1109B89E9}" type="parTrans" cxnId="{F0F8DADB-A642-4DB1-A57E-54EE7EE316F8}">
      <dgm:prSet/>
      <dgm:spPr/>
      <dgm:t>
        <a:bodyPr/>
        <a:lstStyle/>
        <a:p>
          <a:endParaRPr lang="en-US"/>
        </a:p>
      </dgm:t>
    </dgm:pt>
    <dgm:pt modelId="{308527E2-8829-4A2B-8189-5DB09B46FE3A}" type="sibTrans" cxnId="{F0F8DADB-A642-4DB1-A57E-54EE7EE316F8}">
      <dgm:prSet/>
      <dgm:spPr/>
      <dgm:t>
        <a:bodyPr/>
        <a:lstStyle/>
        <a:p>
          <a:endParaRPr lang="en-US"/>
        </a:p>
      </dgm:t>
    </dgm:pt>
    <dgm:pt modelId="{F853D14A-DB8D-42B0-B6DC-8D9E4BE593C5}" type="pres">
      <dgm:prSet presAssocID="{B6607889-24CB-4D95-98A0-F4971DBF218A}" presName="root" presStyleCnt="0">
        <dgm:presLayoutVars>
          <dgm:dir/>
          <dgm:resizeHandles val="exact"/>
        </dgm:presLayoutVars>
      </dgm:prSet>
      <dgm:spPr/>
    </dgm:pt>
    <dgm:pt modelId="{76F00E54-BB5C-4130-97C1-870DB8994194}" type="pres">
      <dgm:prSet presAssocID="{3746B16B-A0D4-4285-BDC1-FCF6A47984E9}" presName="compNode" presStyleCnt="0"/>
      <dgm:spPr/>
    </dgm:pt>
    <dgm:pt modelId="{3A97D042-3010-4111-98F4-B839F92D8987}" type="pres">
      <dgm:prSet presAssocID="{3746B16B-A0D4-4285-BDC1-FCF6A47984E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ck"/>
        </a:ext>
      </dgm:extLst>
    </dgm:pt>
    <dgm:pt modelId="{AF5F6A5E-5D22-4DDB-BE14-5873D458BF18}" type="pres">
      <dgm:prSet presAssocID="{3746B16B-A0D4-4285-BDC1-FCF6A47984E9}" presName="spaceRect" presStyleCnt="0"/>
      <dgm:spPr/>
    </dgm:pt>
    <dgm:pt modelId="{1BF52474-F095-4166-8DE1-BF5734BFE576}" type="pres">
      <dgm:prSet presAssocID="{3746B16B-A0D4-4285-BDC1-FCF6A47984E9}" presName="textRect" presStyleLbl="revTx" presStyleIdx="0" presStyleCnt="2">
        <dgm:presLayoutVars>
          <dgm:chMax val="1"/>
          <dgm:chPref val="1"/>
        </dgm:presLayoutVars>
      </dgm:prSet>
      <dgm:spPr/>
    </dgm:pt>
    <dgm:pt modelId="{D88E3489-CE6C-4A0F-87F0-9DEC87B164A3}" type="pres">
      <dgm:prSet presAssocID="{A728A7F3-2399-4145-976A-BE298966D76D}" presName="sibTrans" presStyleCnt="0"/>
      <dgm:spPr/>
    </dgm:pt>
    <dgm:pt modelId="{FE602520-F96E-41EC-9933-81D8AB9E4C07}" type="pres">
      <dgm:prSet presAssocID="{876ADDDF-BAB4-43C8-8529-948719483A18}" presName="compNode" presStyleCnt="0"/>
      <dgm:spPr/>
    </dgm:pt>
    <dgm:pt modelId="{E5B8DF5F-EB70-4DDB-A9EC-0927CE62B85F}" type="pres">
      <dgm:prSet presAssocID="{876ADDDF-BAB4-43C8-8529-948719483A1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1D0C49A2-7FD4-4A24-9EEA-7CDEF13E0F00}" type="pres">
      <dgm:prSet presAssocID="{876ADDDF-BAB4-43C8-8529-948719483A18}" presName="spaceRect" presStyleCnt="0"/>
      <dgm:spPr/>
    </dgm:pt>
    <dgm:pt modelId="{DDF962EC-182B-4C75-9296-8A1FA9BF1D12}" type="pres">
      <dgm:prSet presAssocID="{876ADDDF-BAB4-43C8-8529-948719483A18}" presName="textRect" presStyleLbl="revTx" presStyleIdx="1" presStyleCnt="2">
        <dgm:presLayoutVars>
          <dgm:chMax val="1"/>
          <dgm:chPref val="1"/>
        </dgm:presLayoutVars>
      </dgm:prSet>
      <dgm:spPr/>
    </dgm:pt>
  </dgm:ptLst>
  <dgm:cxnLst>
    <dgm:cxn modelId="{4BF02B44-65BB-4C64-9C4D-6F023EEC2852}" type="presOf" srcId="{3746B16B-A0D4-4285-BDC1-FCF6A47984E9}" destId="{1BF52474-F095-4166-8DE1-BF5734BFE576}" srcOrd="0" destOrd="0" presId="urn:microsoft.com/office/officeart/2018/2/layout/IconLabelList"/>
    <dgm:cxn modelId="{09B46364-2308-44F0-9109-82EFC9C4A2EB}" type="presOf" srcId="{876ADDDF-BAB4-43C8-8529-948719483A18}" destId="{DDF962EC-182B-4C75-9296-8A1FA9BF1D12}" srcOrd="0" destOrd="0" presId="urn:microsoft.com/office/officeart/2018/2/layout/IconLabelList"/>
    <dgm:cxn modelId="{67EA3D6E-BC2E-454C-8849-C2FE43C60371}" srcId="{B6607889-24CB-4D95-98A0-F4971DBF218A}" destId="{3746B16B-A0D4-4285-BDC1-FCF6A47984E9}" srcOrd="0" destOrd="0" parTransId="{9DF1CDCB-E297-4E25-90C9-CDEC76CB5B5C}" sibTransId="{A728A7F3-2399-4145-976A-BE298966D76D}"/>
    <dgm:cxn modelId="{68D911B0-D01A-4B4B-ABF2-63587D5C93B6}" type="presOf" srcId="{B6607889-24CB-4D95-98A0-F4971DBF218A}" destId="{F853D14A-DB8D-42B0-B6DC-8D9E4BE593C5}" srcOrd="0" destOrd="0" presId="urn:microsoft.com/office/officeart/2018/2/layout/IconLabelList"/>
    <dgm:cxn modelId="{F0F8DADB-A642-4DB1-A57E-54EE7EE316F8}" srcId="{B6607889-24CB-4D95-98A0-F4971DBF218A}" destId="{876ADDDF-BAB4-43C8-8529-948719483A18}" srcOrd="1" destOrd="0" parTransId="{E4FBAB4F-7E90-4830-B74E-19E1109B89E9}" sibTransId="{308527E2-8829-4A2B-8189-5DB09B46FE3A}"/>
    <dgm:cxn modelId="{63BDAC65-D5B4-4726-9371-471A66D9887D}" type="presParOf" srcId="{F853D14A-DB8D-42B0-B6DC-8D9E4BE593C5}" destId="{76F00E54-BB5C-4130-97C1-870DB8994194}" srcOrd="0" destOrd="0" presId="urn:microsoft.com/office/officeart/2018/2/layout/IconLabelList"/>
    <dgm:cxn modelId="{03342EBE-5EA5-499C-8DB7-9B921EE32E78}" type="presParOf" srcId="{76F00E54-BB5C-4130-97C1-870DB8994194}" destId="{3A97D042-3010-4111-98F4-B839F92D8987}" srcOrd="0" destOrd="0" presId="urn:microsoft.com/office/officeart/2018/2/layout/IconLabelList"/>
    <dgm:cxn modelId="{1C3B3C47-86EB-4628-BE66-599A2C8F0EAA}" type="presParOf" srcId="{76F00E54-BB5C-4130-97C1-870DB8994194}" destId="{AF5F6A5E-5D22-4DDB-BE14-5873D458BF18}" srcOrd="1" destOrd="0" presId="urn:microsoft.com/office/officeart/2018/2/layout/IconLabelList"/>
    <dgm:cxn modelId="{D8AA9BC7-8C2D-4B83-BE63-1AB600EC6406}" type="presParOf" srcId="{76F00E54-BB5C-4130-97C1-870DB8994194}" destId="{1BF52474-F095-4166-8DE1-BF5734BFE576}" srcOrd="2" destOrd="0" presId="urn:microsoft.com/office/officeart/2018/2/layout/IconLabelList"/>
    <dgm:cxn modelId="{4E16E421-1A3F-4856-B8BB-F49C55E44E8B}" type="presParOf" srcId="{F853D14A-DB8D-42B0-B6DC-8D9E4BE593C5}" destId="{D88E3489-CE6C-4A0F-87F0-9DEC87B164A3}" srcOrd="1" destOrd="0" presId="urn:microsoft.com/office/officeart/2018/2/layout/IconLabelList"/>
    <dgm:cxn modelId="{7E828D41-3584-4A8C-B23D-6FDEB152D23D}" type="presParOf" srcId="{F853D14A-DB8D-42B0-B6DC-8D9E4BE593C5}" destId="{FE602520-F96E-41EC-9933-81D8AB9E4C07}" srcOrd="2" destOrd="0" presId="urn:microsoft.com/office/officeart/2018/2/layout/IconLabelList"/>
    <dgm:cxn modelId="{A13314F3-68CB-48EC-991D-2A348BCCFA5A}" type="presParOf" srcId="{FE602520-F96E-41EC-9933-81D8AB9E4C07}" destId="{E5B8DF5F-EB70-4DDB-A9EC-0927CE62B85F}" srcOrd="0" destOrd="0" presId="urn:microsoft.com/office/officeart/2018/2/layout/IconLabelList"/>
    <dgm:cxn modelId="{802368AB-988C-4874-8C22-8801DCE8E6B6}" type="presParOf" srcId="{FE602520-F96E-41EC-9933-81D8AB9E4C07}" destId="{1D0C49A2-7FD4-4A24-9EEA-7CDEF13E0F00}" srcOrd="1" destOrd="0" presId="urn:microsoft.com/office/officeart/2018/2/layout/IconLabelList"/>
    <dgm:cxn modelId="{9D21EDB8-043E-47D8-84FE-564541F1372A}" type="presParOf" srcId="{FE602520-F96E-41EC-9933-81D8AB9E4C07}" destId="{DDF962EC-182B-4C75-9296-8A1FA9BF1D12}"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E2E88B-0D6F-4840-9466-5D413B025F8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B5CE47-608C-4952-A590-FA29BA6F1BA6}">
      <dgm:prSet/>
      <dgm:spPr/>
      <dgm:t>
        <a:bodyPr/>
        <a:lstStyle/>
        <a:p>
          <a:pPr>
            <a:lnSpc>
              <a:spcPct val="100000"/>
            </a:lnSpc>
          </a:pPr>
          <a:r>
            <a:rPr lang="en-GB" b="1"/>
            <a:t>Reduced Time in Outlook: </a:t>
          </a:r>
          <a:r>
            <a:rPr lang="en-GB"/>
            <a:t>Decrease from 2.6 hours per day to just 1 hour.</a:t>
          </a:r>
          <a:endParaRPr lang="en-US"/>
        </a:p>
      </dgm:t>
    </dgm:pt>
    <dgm:pt modelId="{6C08EEA3-B7C9-40BF-8F58-81E8E8A033F6}" type="parTrans" cxnId="{531E9B13-8F3C-46E1-927B-CFC1CD5199C2}">
      <dgm:prSet/>
      <dgm:spPr/>
      <dgm:t>
        <a:bodyPr/>
        <a:lstStyle/>
        <a:p>
          <a:endParaRPr lang="en-US"/>
        </a:p>
      </dgm:t>
    </dgm:pt>
    <dgm:pt modelId="{A15E63C2-04B8-491A-B1A7-010D9C53DF7A}" type="sibTrans" cxnId="{531E9B13-8F3C-46E1-927B-CFC1CD5199C2}">
      <dgm:prSet/>
      <dgm:spPr/>
      <dgm:t>
        <a:bodyPr/>
        <a:lstStyle/>
        <a:p>
          <a:endParaRPr lang="en-US"/>
        </a:p>
      </dgm:t>
    </dgm:pt>
    <dgm:pt modelId="{4EA3C83A-D596-4681-8C3B-318A8741EDAD}">
      <dgm:prSet/>
      <dgm:spPr/>
      <dgm:t>
        <a:bodyPr/>
        <a:lstStyle/>
        <a:p>
          <a:pPr>
            <a:lnSpc>
              <a:spcPct val="100000"/>
            </a:lnSpc>
          </a:pPr>
          <a:r>
            <a:rPr lang="en-GB" b="1"/>
            <a:t>Enhanced Focus: </a:t>
          </a:r>
          <a:r>
            <a:rPr lang="en-GB"/>
            <a:t>Gain back 40% of your time through unbroken focus, translating to an additional 1.5 to 3 hours of productive time.</a:t>
          </a:r>
          <a:endParaRPr lang="en-US"/>
        </a:p>
      </dgm:t>
    </dgm:pt>
    <dgm:pt modelId="{7603A543-B2C8-4C93-9013-82122F42D1CF}" type="parTrans" cxnId="{02E5C8BE-E51A-4A26-B12D-7E8475DADA58}">
      <dgm:prSet/>
      <dgm:spPr/>
      <dgm:t>
        <a:bodyPr/>
        <a:lstStyle/>
        <a:p>
          <a:endParaRPr lang="en-US"/>
        </a:p>
      </dgm:t>
    </dgm:pt>
    <dgm:pt modelId="{A5DB75FE-9349-425C-8C85-4E75907398C2}" type="sibTrans" cxnId="{02E5C8BE-E51A-4A26-B12D-7E8475DADA58}">
      <dgm:prSet/>
      <dgm:spPr/>
      <dgm:t>
        <a:bodyPr/>
        <a:lstStyle/>
        <a:p>
          <a:endParaRPr lang="en-US"/>
        </a:p>
      </dgm:t>
    </dgm:pt>
    <dgm:pt modelId="{BF62D800-0267-42D6-AC7A-4C3B212750E5}">
      <dgm:prSet/>
      <dgm:spPr/>
      <dgm:t>
        <a:bodyPr/>
        <a:lstStyle/>
        <a:p>
          <a:pPr>
            <a:lnSpc>
              <a:spcPct val="100000"/>
            </a:lnSpc>
          </a:pPr>
          <a:r>
            <a:rPr lang="en-GB" b="1" dirty="0"/>
            <a:t>Boosted Productivity: </a:t>
          </a:r>
          <a:r>
            <a:rPr lang="en-GB" dirty="0"/>
            <a:t>Increase productivity from 2.53 hours to 8 hours per day, representing a 216.21% improvement.</a:t>
          </a:r>
          <a:endParaRPr lang="en-US" dirty="0"/>
        </a:p>
      </dgm:t>
    </dgm:pt>
    <dgm:pt modelId="{9C7AFD21-546A-42CA-AA52-169949BAD489}" type="parTrans" cxnId="{41E623F4-A477-4A0D-B37F-7CDAADE4BE5E}">
      <dgm:prSet/>
      <dgm:spPr/>
      <dgm:t>
        <a:bodyPr/>
        <a:lstStyle/>
        <a:p>
          <a:endParaRPr lang="en-US"/>
        </a:p>
      </dgm:t>
    </dgm:pt>
    <dgm:pt modelId="{1257290A-3E69-4794-9213-A2C6927BEA2C}" type="sibTrans" cxnId="{41E623F4-A477-4A0D-B37F-7CDAADE4BE5E}">
      <dgm:prSet/>
      <dgm:spPr/>
      <dgm:t>
        <a:bodyPr/>
        <a:lstStyle/>
        <a:p>
          <a:endParaRPr lang="en-US"/>
        </a:p>
      </dgm:t>
    </dgm:pt>
    <dgm:pt modelId="{5F8F41FB-B261-440E-B331-18C3C132B2E8}">
      <dgm:prSet/>
      <dgm:spPr/>
      <dgm:t>
        <a:bodyPr/>
        <a:lstStyle/>
        <a:p>
          <a:pPr>
            <a:lnSpc>
              <a:spcPct val="100000"/>
            </a:lnSpc>
          </a:pPr>
          <a:r>
            <a:rPr lang="en-GB" b="1"/>
            <a:t>More Time for What You Love: </a:t>
          </a:r>
          <a:r>
            <a:rPr lang="en-GB"/>
            <a:t>Increase your time spent on tasks you are passionate about, allowing you to “fill your cup” and maintain a healthy work-life balance</a:t>
          </a:r>
          <a:endParaRPr lang="en-US"/>
        </a:p>
      </dgm:t>
    </dgm:pt>
    <dgm:pt modelId="{8B71A0C6-C359-4045-866D-82A0C802C650}" type="parTrans" cxnId="{14583E96-B6D9-4686-A824-CDF2CAA8BB72}">
      <dgm:prSet/>
      <dgm:spPr/>
      <dgm:t>
        <a:bodyPr/>
        <a:lstStyle/>
        <a:p>
          <a:endParaRPr lang="en-US"/>
        </a:p>
      </dgm:t>
    </dgm:pt>
    <dgm:pt modelId="{2BA8C0B1-E4B4-4E1C-A2E0-569CF19C95DB}" type="sibTrans" cxnId="{14583E96-B6D9-4686-A824-CDF2CAA8BB72}">
      <dgm:prSet/>
      <dgm:spPr/>
      <dgm:t>
        <a:bodyPr/>
        <a:lstStyle/>
        <a:p>
          <a:endParaRPr lang="en-US"/>
        </a:p>
      </dgm:t>
    </dgm:pt>
    <dgm:pt modelId="{D7CB4C0E-0105-4ED3-9E6B-CF7F42FF19B2}" type="pres">
      <dgm:prSet presAssocID="{0EE2E88B-0D6F-4840-9466-5D413B025F8A}" presName="root" presStyleCnt="0">
        <dgm:presLayoutVars>
          <dgm:dir/>
          <dgm:resizeHandles val="exact"/>
        </dgm:presLayoutVars>
      </dgm:prSet>
      <dgm:spPr/>
    </dgm:pt>
    <dgm:pt modelId="{9754FE34-7B52-44B1-9A2A-E238984DDCAA}" type="pres">
      <dgm:prSet presAssocID="{01B5CE47-608C-4952-A590-FA29BA6F1BA6}" presName="compNode" presStyleCnt="0"/>
      <dgm:spPr/>
    </dgm:pt>
    <dgm:pt modelId="{618201C1-CA67-4369-B6E8-6FCA47B8ABE0}" type="pres">
      <dgm:prSet presAssocID="{01B5CE47-608C-4952-A590-FA29BA6F1BA6}" presName="bgRect" presStyleLbl="bgShp" presStyleIdx="0" presStyleCnt="4"/>
      <dgm:spPr/>
    </dgm:pt>
    <dgm:pt modelId="{9EA818B3-C067-4FF1-BE44-18E9B721B585}" type="pres">
      <dgm:prSet presAssocID="{01B5CE47-608C-4952-A590-FA29BA6F1B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Graph with Downward Trend"/>
        </a:ext>
      </dgm:extLst>
    </dgm:pt>
    <dgm:pt modelId="{2F44FB48-1EBC-4D2E-85DE-CC661A42668A}" type="pres">
      <dgm:prSet presAssocID="{01B5CE47-608C-4952-A590-FA29BA6F1BA6}" presName="spaceRect" presStyleCnt="0"/>
      <dgm:spPr/>
    </dgm:pt>
    <dgm:pt modelId="{5E116F85-24E8-4DD0-BA8C-1A8BD9176086}" type="pres">
      <dgm:prSet presAssocID="{01B5CE47-608C-4952-A590-FA29BA6F1BA6}" presName="parTx" presStyleLbl="revTx" presStyleIdx="0" presStyleCnt="4">
        <dgm:presLayoutVars>
          <dgm:chMax val="0"/>
          <dgm:chPref val="0"/>
        </dgm:presLayoutVars>
      </dgm:prSet>
      <dgm:spPr/>
    </dgm:pt>
    <dgm:pt modelId="{6729D1B2-9BEB-4B30-9FC2-DF73E2D56A70}" type="pres">
      <dgm:prSet presAssocID="{A15E63C2-04B8-491A-B1A7-010D9C53DF7A}" presName="sibTrans" presStyleCnt="0"/>
      <dgm:spPr/>
    </dgm:pt>
    <dgm:pt modelId="{6DFE4FCB-695E-46C0-AA3A-6BC4D8055868}" type="pres">
      <dgm:prSet presAssocID="{4EA3C83A-D596-4681-8C3B-318A8741EDAD}" presName="compNode" presStyleCnt="0"/>
      <dgm:spPr/>
    </dgm:pt>
    <dgm:pt modelId="{1CD2291B-ECE7-4A9F-9224-EA3D64753C05}" type="pres">
      <dgm:prSet presAssocID="{4EA3C83A-D596-4681-8C3B-318A8741EDAD}" presName="bgRect" presStyleLbl="bgShp" presStyleIdx="1" presStyleCnt="4"/>
      <dgm:spPr/>
    </dgm:pt>
    <dgm:pt modelId="{C79C07F4-7571-4014-84A4-D566336E2789}" type="pres">
      <dgm:prSet presAssocID="{4EA3C83A-D596-4681-8C3B-318A8741EDA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orkflow"/>
        </a:ext>
      </dgm:extLst>
    </dgm:pt>
    <dgm:pt modelId="{98F3C5BA-531B-41F4-BB8B-DC4BE6387A71}" type="pres">
      <dgm:prSet presAssocID="{4EA3C83A-D596-4681-8C3B-318A8741EDAD}" presName="spaceRect" presStyleCnt="0"/>
      <dgm:spPr/>
    </dgm:pt>
    <dgm:pt modelId="{AE685FA5-3C22-44CA-ACA6-24DDE5A572D0}" type="pres">
      <dgm:prSet presAssocID="{4EA3C83A-D596-4681-8C3B-318A8741EDAD}" presName="parTx" presStyleLbl="revTx" presStyleIdx="1" presStyleCnt="4">
        <dgm:presLayoutVars>
          <dgm:chMax val="0"/>
          <dgm:chPref val="0"/>
        </dgm:presLayoutVars>
      </dgm:prSet>
      <dgm:spPr/>
    </dgm:pt>
    <dgm:pt modelId="{05F57374-BA48-42C6-B164-5BD06910CBBD}" type="pres">
      <dgm:prSet presAssocID="{A5DB75FE-9349-425C-8C85-4E75907398C2}" presName="sibTrans" presStyleCnt="0"/>
      <dgm:spPr/>
    </dgm:pt>
    <dgm:pt modelId="{0A28D8C9-3EDE-4114-A90C-6324A9E01E57}" type="pres">
      <dgm:prSet presAssocID="{BF62D800-0267-42D6-AC7A-4C3B212750E5}" presName="compNode" presStyleCnt="0"/>
      <dgm:spPr/>
    </dgm:pt>
    <dgm:pt modelId="{71386EDC-6EE9-467F-8F09-77BD8CF6D410}" type="pres">
      <dgm:prSet presAssocID="{BF62D800-0267-42D6-AC7A-4C3B212750E5}" presName="bgRect" presStyleLbl="bgShp" presStyleIdx="2" presStyleCnt="4"/>
      <dgm:spPr/>
    </dgm:pt>
    <dgm:pt modelId="{928FF002-F556-4E3B-BF8C-50C1F7E045CA}" type="pres">
      <dgm:prSet presAssocID="{BF62D800-0267-42D6-AC7A-4C3B212750E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3659F0B5-75B3-420D-B7FC-BC0EB7B684B9}" type="pres">
      <dgm:prSet presAssocID="{BF62D800-0267-42D6-AC7A-4C3B212750E5}" presName="spaceRect" presStyleCnt="0"/>
      <dgm:spPr/>
    </dgm:pt>
    <dgm:pt modelId="{A1461A95-3BD6-4BEE-BF7A-8A92FA959DBD}" type="pres">
      <dgm:prSet presAssocID="{BF62D800-0267-42D6-AC7A-4C3B212750E5}" presName="parTx" presStyleLbl="revTx" presStyleIdx="2" presStyleCnt="4">
        <dgm:presLayoutVars>
          <dgm:chMax val="0"/>
          <dgm:chPref val="0"/>
        </dgm:presLayoutVars>
      </dgm:prSet>
      <dgm:spPr/>
    </dgm:pt>
    <dgm:pt modelId="{D2820A29-15F5-46AC-B43F-1655247E89B0}" type="pres">
      <dgm:prSet presAssocID="{1257290A-3E69-4794-9213-A2C6927BEA2C}" presName="sibTrans" presStyleCnt="0"/>
      <dgm:spPr/>
    </dgm:pt>
    <dgm:pt modelId="{F3F45BAA-2CDC-43BF-815D-E4DBC6A30325}" type="pres">
      <dgm:prSet presAssocID="{5F8F41FB-B261-440E-B331-18C3C132B2E8}" presName="compNode" presStyleCnt="0"/>
      <dgm:spPr/>
    </dgm:pt>
    <dgm:pt modelId="{092D39F0-92DE-4C82-B605-ECDAB10083FA}" type="pres">
      <dgm:prSet presAssocID="{5F8F41FB-B261-440E-B331-18C3C132B2E8}" presName="bgRect" presStyleLbl="bgShp" presStyleIdx="3" presStyleCnt="4"/>
      <dgm:spPr/>
    </dgm:pt>
    <dgm:pt modelId="{A8111F29-88F7-4C71-AD90-5863F4DF1BEF}" type="pres">
      <dgm:prSet presAssocID="{5F8F41FB-B261-440E-B331-18C3C132B2E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rophy"/>
        </a:ext>
      </dgm:extLst>
    </dgm:pt>
    <dgm:pt modelId="{58997405-3701-4909-8B09-0A1757BAF32C}" type="pres">
      <dgm:prSet presAssocID="{5F8F41FB-B261-440E-B331-18C3C132B2E8}" presName="spaceRect" presStyleCnt="0"/>
      <dgm:spPr/>
    </dgm:pt>
    <dgm:pt modelId="{B71165D2-F71F-4AFE-B93E-5849E65D930F}" type="pres">
      <dgm:prSet presAssocID="{5F8F41FB-B261-440E-B331-18C3C132B2E8}" presName="parTx" presStyleLbl="revTx" presStyleIdx="3" presStyleCnt="4">
        <dgm:presLayoutVars>
          <dgm:chMax val="0"/>
          <dgm:chPref val="0"/>
        </dgm:presLayoutVars>
      </dgm:prSet>
      <dgm:spPr/>
    </dgm:pt>
  </dgm:ptLst>
  <dgm:cxnLst>
    <dgm:cxn modelId="{0A0E3805-3E4D-4A9D-BDC8-4B619CDF6E92}" type="presOf" srcId="{5F8F41FB-B261-440E-B331-18C3C132B2E8}" destId="{B71165D2-F71F-4AFE-B93E-5849E65D930F}" srcOrd="0" destOrd="0" presId="urn:microsoft.com/office/officeart/2018/2/layout/IconVerticalSolidList"/>
    <dgm:cxn modelId="{531E9B13-8F3C-46E1-927B-CFC1CD5199C2}" srcId="{0EE2E88B-0D6F-4840-9466-5D413B025F8A}" destId="{01B5CE47-608C-4952-A590-FA29BA6F1BA6}" srcOrd="0" destOrd="0" parTransId="{6C08EEA3-B7C9-40BF-8F58-81E8E8A033F6}" sibTransId="{A15E63C2-04B8-491A-B1A7-010D9C53DF7A}"/>
    <dgm:cxn modelId="{B2877473-9E77-4D9D-99A3-520111CDC438}" type="presOf" srcId="{01B5CE47-608C-4952-A590-FA29BA6F1BA6}" destId="{5E116F85-24E8-4DD0-BA8C-1A8BD9176086}" srcOrd="0" destOrd="0" presId="urn:microsoft.com/office/officeart/2018/2/layout/IconVerticalSolidList"/>
    <dgm:cxn modelId="{14583E96-B6D9-4686-A824-CDF2CAA8BB72}" srcId="{0EE2E88B-0D6F-4840-9466-5D413B025F8A}" destId="{5F8F41FB-B261-440E-B331-18C3C132B2E8}" srcOrd="3" destOrd="0" parTransId="{8B71A0C6-C359-4045-866D-82A0C802C650}" sibTransId="{2BA8C0B1-E4B4-4E1C-A2E0-569CF19C95DB}"/>
    <dgm:cxn modelId="{2843389E-BC25-4AC2-8E01-010E24CECB3C}" type="presOf" srcId="{0EE2E88B-0D6F-4840-9466-5D413B025F8A}" destId="{D7CB4C0E-0105-4ED3-9E6B-CF7F42FF19B2}" srcOrd="0" destOrd="0" presId="urn:microsoft.com/office/officeart/2018/2/layout/IconVerticalSolidList"/>
    <dgm:cxn modelId="{0C6E71AC-64DA-4BCC-8387-01EBD53E3787}" type="presOf" srcId="{BF62D800-0267-42D6-AC7A-4C3B212750E5}" destId="{A1461A95-3BD6-4BEE-BF7A-8A92FA959DBD}" srcOrd="0" destOrd="0" presId="urn:microsoft.com/office/officeart/2018/2/layout/IconVerticalSolidList"/>
    <dgm:cxn modelId="{02E5C8BE-E51A-4A26-B12D-7E8475DADA58}" srcId="{0EE2E88B-0D6F-4840-9466-5D413B025F8A}" destId="{4EA3C83A-D596-4681-8C3B-318A8741EDAD}" srcOrd="1" destOrd="0" parTransId="{7603A543-B2C8-4C93-9013-82122F42D1CF}" sibTransId="{A5DB75FE-9349-425C-8C85-4E75907398C2}"/>
    <dgm:cxn modelId="{56B8F4D4-AC5F-4930-B0E1-BB3FA79259FA}" type="presOf" srcId="{4EA3C83A-D596-4681-8C3B-318A8741EDAD}" destId="{AE685FA5-3C22-44CA-ACA6-24DDE5A572D0}" srcOrd="0" destOrd="0" presId="urn:microsoft.com/office/officeart/2018/2/layout/IconVerticalSolidList"/>
    <dgm:cxn modelId="{41E623F4-A477-4A0D-B37F-7CDAADE4BE5E}" srcId="{0EE2E88B-0D6F-4840-9466-5D413B025F8A}" destId="{BF62D800-0267-42D6-AC7A-4C3B212750E5}" srcOrd="2" destOrd="0" parTransId="{9C7AFD21-546A-42CA-AA52-169949BAD489}" sibTransId="{1257290A-3E69-4794-9213-A2C6927BEA2C}"/>
    <dgm:cxn modelId="{67843E40-126D-4C49-8970-3F552536AC9E}" type="presParOf" srcId="{D7CB4C0E-0105-4ED3-9E6B-CF7F42FF19B2}" destId="{9754FE34-7B52-44B1-9A2A-E238984DDCAA}" srcOrd="0" destOrd="0" presId="urn:microsoft.com/office/officeart/2018/2/layout/IconVerticalSolidList"/>
    <dgm:cxn modelId="{50430118-CCDD-4886-A155-DD66EEB26EB6}" type="presParOf" srcId="{9754FE34-7B52-44B1-9A2A-E238984DDCAA}" destId="{618201C1-CA67-4369-B6E8-6FCA47B8ABE0}" srcOrd="0" destOrd="0" presId="urn:microsoft.com/office/officeart/2018/2/layout/IconVerticalSolidList"/>
    <dgm:cxn modelId="{753018CF-91D6-4DBE-AFA1-9CF1A8A2670F}" type="presParOf" srcId="{9754FE34-7B52-44B1-9A2A-E238984DDCAA}" destId="{9EA818B3-C067-4FF1-BE44-18E9B721B585}" srcOrd="1" destOrd="0" presId="urn:microsoft.com/office/officeart/2018/2/layout/IconVerticalSolidList"/>
    <dgm:cxn modelId="{A83CDFF2-3F07-4473-8AEE-0FA70279B979}" type="presParOf" srcId="{9754FE34-7B52-44B1-9A2A-E238984DDCAA}" destId="{2F44FB48-1EBC-4D2E-85DE-CC661A42668A}" srcOrd="2" destOrd="0" presId="urn:microsoft.com/office/officeart/2018/2/layout/IconVerticalSolidList"/>
    <dgm:cxn modelId="{6A879B05-8B01-4AF3-B6AA-9DDB049CFF1D}" type="presParOf" srcId="{9754FE34-7B52-44B1-9A2A-E238984DDCAA}" destId="{5E116F85-24E8-4DD0-BA8C-1A8BD9176086}" srcOrd="3" destOrd="0" presId="urn:microsoft.com/office/officeart/2018/2/layout/IconVerticalSolidList"/>
    <dgm:cxn modelId="{4E07C2E7-154F-4418-99F0-8F06C6449C0A}" type="presParOf" srcId="{D7CB4C0E-0105-4ED3-9E6B-CF7F42FF19B2}" destId="{6729D1B2-9BEB-4B30-9FC2-DF73E2D56A70}" srcOrd="1" destOrd="0" presId="urn:microsoft.com/office/officeart/2018/2/layout/IconVerticalSolidList"/>
    <dgm:cxn modelId="{37FC9877-0BEF-414D-98A1-D1B7D9BA6F27}" type="presParOf" srcId="{D7CB4C0E-0105-4ED3-9E6B-CF7F42FF19B2}" destId="{6DFE4FCB-695E-46C0-AA3A-6BC4D8055868}" srcOrd="2" destOrd="0" presId="urn:microsoft.com/office/officeart/2018/2/layout/IconVerticalSolidList"/>
    <dgm:cxn modelId="{DA7E9E23-0354-49EA-91AD-B0A750D4B6BE}" type="presParOf" srcId="{6DFE4FCB-695E-46C0-AA3A-6BC4D8055868}" destId="{1CD2291B-ECE7-4A9F-9224-EA3D64753C05}" srcOrd="0" destOrd="0" presId="urn:microsoft.com/office/officeart/2018/2/layout/IconVerticalSolidList"/>
    <dgm:cxn modelId="{9D389836-9721-4351-8E7D-E8AC2DAC3B63}" type="presParOf" srcId="{6DFE4FCB-695E-46C0-AA3A-6BC4D8055868}" destId="{C79C07F4-7571-4014-84A4-D566336E2789}" srcOrd="1" destOrd="0" presId="urn:microsoft.com/office/officeart/2018/2/layout/IconVerticalSolidList"/>
    <dgm:cxn modelId="{FC9C060B-9E43-4E89-833E-FFD01EFFA9E5}" type="presParOf" srcId="{6DFE4FCB-695E-46C0-AA3A-6BC4D8055868}" destId="{98F3C5BA-531B-41F4-BB8B-DC4BE6387A71}" srcOrd="2" destOrd="0" presId="urn:microsoft.com/office/officeart/2018/2/layout/IconVerticalSolidList"/>
    <dgm:cxn modelId="{5618C221-E2F7-4AAA-B65D-23FB636CA3DF}" type="presParOf" srcId="{6DFE4FCB-695E-46C0-AA3A-6BC4D8055868}" destId="{AE685FA5-3C22-44CA-ACA6-24DDE5A572D0}" srcOrd="3" destOrd="0" presId="urn:microsoft.com/office/officeart/2018/2/layout/IconVerticalSolidList"/>
    <dgm:cxn modelId="{92A9DA59-550E-4950-BCA3-90F7391AC393}" type="presParOf" srcId="{D7CB4C0E-0105-4ED3-9E6B-CF7F42FF19B2}" destId="{05F57374-BA48-42C6-B164-5BD06910CBBD}" srcOrd="3" destOrd="0" presId="urn:microsoft.com/office/officeart/2018/2/layout/IconVerticalSolidList"/>
    <dgm:cxn modelId="{7F495BC8-523D-49F1-ACA5-0E2DBF6DCD6F}" type="presParOf" srcId="{D7CB4C0E-0105-4ED3-9E6B-CF7F42FF19B2}" destId="{0A28D8C9-3EDE-4114-A90C-6324A9E01E57}" srcOrd="4" destOrd="0" presId="urn:microsoft.com/office/officeart/2018/2/layout/IconVerticalSolidList"/>
    <dgm:cxn modelId="{E5D0E6FD-EDC9-440B-970F-9FC6AA9CAB52}" type="presParOf" srcId="{0A28D8C9-3EDE-4114-A90C-6324A9E01E57}" destId="{71386EDC-6EE9-467F-8F09-77BD8CF6D410}" srcOrd="0" destOrd="0" presId="urn:microsoft.com/office/officeart/2018/2/layout/IconVerticalSolidList"/>
    <dgm:cxn modelId="{567F9286-1C6C-4EE3-953A-E99C282AA462}" type="presParOf" srcId="{0A28D8C9-3EDE-4114-A90C-6324A9E01E57}" destId="{928FF002-F556-4E3B-BF8C-50C1F7E045CA}" srcOrd="1" destOrd="0" presId="urn:microsoft.com/office/officeart/2018/2/layout/IconVerticalSolidList"/>
    <dgm:cxn modelId="{101460B6-740F-4E40-89B3-5AAEE715882D}" type="presParOf" srcId="{0A28D8C9-3EDE-4114-A90C-6324A9E01E57}" destId="{3659F0B5-75B3-420D-B7FC-BC0EB7B684B9}" srcOrd="2" destOrd="0" presId="urn:microsoft.com/office/officeart/2018/2/layout/IconVerticalSolidList"/>
    <dgm:cxn modelId="{1BAEF4BD-CF42-476B-9939-DC6A8AC99569}" type="presParOf" srcId="{0A28D8C9-3EDE-4114-A90C-6324A9E01E57}" destId="{A1461A95-3BD6-4BEE-BF7A-8A92FA959DBD}" srcOrd="3" destOrd="0" presId="urn:microsoft.com/office/officeart/2018/2/layout/IconVerticalSolidList"/>
    <dgm:cxn modelId="{38D574F3-B114-4CA0-A97B-4BAD886283EC}" type="presParOf" srcId="{D7CB4C0E-0105-4ED3-9E6B-CF7F42FF19B2}" destId="{D2820A29-15F5-46AC-B43F-1655247E89B0}" srcOrd="5" destOrd="0" presId="urn:microsoft.com/office/officeart/2018/2/layout/IconVerticalSolidList"/>
    <dgm:cxn modelId="{6AAC95D3-0103-4E4C-B849-0001CA489D6E}" type="presParOf" srcId="{D7CB4C0E-0105-4ED3-9E6B-CF7F42FF19B2}" destId="{F3F45BAA-2CDC-43BF-815D-E4DBC6A30325}" srcOrd="6" destOrd="0" presId="urn:microsoft.com/office/officeart/2018/2/layout/IconVerticalSolidList"/>
    <dgm:cxn modelId="{87527DFC-8353-47D5-BAA0-96A36832B2E8}" type="presParOf" srcId="{F3F45BAA-2CDC-43BF-815D-E4DBC6A30325}" destId="{092D39F0-92DE-4C82-B605-ECDAB10083FA}" srcOrd="0" destOrd="0" presId="urn:microsoft.com/office/officeart/2018/2/layout/IconVerticalSolidList"/>
    <dgm:cxn modelId="{80534CE1-6809-4238-A52C-53E64C5D956D}" type="presParOf" srcId="{F3F45BAA-2CDC-43BF-815D-E4DBC6A30325}" destId="{A8111F29-88F7-4C71-AD90-5863F4DF1BEF}" srcOrd="1" destOrd="0" presId="urn:microsoft.com/office/officeart/2018/2/layout/IconVerticalSolidList"/>
    <dgm:cxn modelId="{6C646BCF-D949-4CD7-90BB-DACF96DEF5D8}" type="presParOf" srcId="{F3F45BAA-2CDC-43BF-815D-E4DBC6A30325}" destId="{58997405-3701-4909-8B09-0A1757BAF32C}" srcOrd="2" destOrd="0" presId="urn:microsoft.com/office/officeart/2018/2/layout/IconVerticalSolidList"/>
    <dgm:cxn modelId="{20F44E31-7629-4CB4-82C9-004A8FE55A47}" type="presParOf" srcId="{F3F45BAA-2CDC-43BF-815D-E4DBC6A30325}" destId="{B71165D2-F71F-4AFE-B93E-5849E65D930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9533C-CBEF-40E1-8792-80E3C9B1D5C2}">
      <dsp:nvSpPr>
        <dsp:cNvPr id="0" name=""/>
        <dsp:cNvSpPr/>
      </dsp:nvSpPr>
      <dsp:spPr>
        <a:xfrm>
          <a:off x="515468" y="281273"/>
          <a:ext cx="753837" cy="753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CABC8E-97B1-4DF1-BB69-5AA2E23E53F0}">
      <dsp:nvSpPr>
        <dsp:cNvPr id="0" name=""/>
        <dsp:cNvSpPr/>
      </dsp:nvSpPr>
      <dsp:spPr>
        <a:xfrm>
          <a:off x="54789" y="1296191"/>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This schedule revolves around 30 blocks</a:t>
          </a:r>
        </a:p>
      </dsp:txBody>
      <dsp:txXfrm>
        <a:off x="54789" y="1296191"/>
        <a:ext cx="1675195" cy="670078"/>
      </dsp:txXfrm>
    </dsp:sp>
    <dsp:sp modelId="{D3EC3949-33E8-48DF-BC3C-ABE1CED68A1B}">
      <dsp:nvSpPr>
        <dsp:cNvPr id="0" name=""/>
        <dsp:cNvSpPr/>
      </dsp:nvSpPr>
      <dsp:spPr>
        <a:xfrm>
          <a:off x="2483823" y="281273"/>
          <a:ext cx="753837" cy="753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203650-42B2-47B2-A103-31BDDB4CBA44}">
      <dsp:nvSpPr>
        <dsp:cNvPr id="0" name=""/>
        <dsp:cNvSpPr/>
      </dsp:nvSpPr>
      <dsp:spPr>
        <a:xfrm>
          <a:off x="2023144" y="1296191"/>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Managers typically perform various tasks throughout the day, often switching contexts frequently</a:t>
          </a:r>
        </a:p>
      </dsp:txBody>
      <dsp:txXfrm>
        <a:off x="2023144" y="1296191"/>
        <a:ext cx="1675195" cy="670078"/>
      </dsp:txXfrm>
    </dsp:sp>
    <dsp:sp modelId="{4D0D4524-F6B2-4D8C-BE6F-36469BD5520E}">
      <dsp:nvSpPr>
        <dsp:cNvPr id="0" name=""/>
        <dsp:cNvSpPr/>
      </dsp:nvSpPr>
      <dsp:spPr>
        <a:xfrm>
          <a:off x="4452177" y="281273"/>
          <a:ext cx="753837" cy="753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EB83CA-6951-4BDA-967F-1F5A9BD4AE31}">
      <dsp:nvSpPr>
        <dsp:cNvPr id="0" name=""/>
        <dsp:cNvSpPr/>
      </dsp:nvSpPr>
      <dsp:spPr>
        <a:xfrm>
          <a:off x="3991498" y="1296191"/>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Meetings are a natural part of the manager's schedule</a:t>
          </a:r>
        </a:p>
      </dsp:txBody>
      <dsp:txXfrm>
        <a:off x="3991498" y="1296191"/>
        <a:ext cx="1675195" cy="670078"/>
      </dsp:txXfrm>
    </dsp:sp>
    <dsp:sp modelId="{CBB099CA-255F-431B-BE3B-20F2D8558530}">
      <dsp:nvSpPr>
        <dsp:cNvPr id="0" name=""/>
        <dsp:cNvSpPr/>
      </dsp:nvSpPr>
      <dsp:spPr>
        <a:xfrm>
          <a:off x="1499645" y="2385068"/>
          <a:ext cx="753837" cy="7538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6E2C6-306F-4575-BBAB-D33376690C6E}">
      <dsp:nvSpPr>
        <dsp:cNvPr id="0" name=""/>
        <dsp:cNvSpPr/>
      </dsp:nvSpPr>
      <dsp:spPr>
        <a:xfrm>
          <a:off x="1038967" y="3399986"/>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This schedule is about command and control</a:t>
          </a:r>
        </a:p>
      </dsp:txBody>
      <dsp:txXfrm>
        <a:off x="1038967" y="3399986"/>
        <a:ext cx="1675195" cy="670078"/>
      </dsp:txXfrm>
    </dsp:sp>
    <dsp:sp modelId="{B95F5163-6CAE-4D31-918D-CEA38C4B5120}">
      <dsp:nvSpPr>
        <dsp:cNvPr id="0" name=""/>
        <dsp:cNvSpPr/>
      </dsp:nvSpPr>
      <dsp:spPr>
        <a:xfrm>
          <a:off x="3468000" y="2385068"/>
          <a:ext cx="753837" cy="7538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703905-4461-4671-ADD0-1A213079C1F3}">
      <dsp:nvSpPr>
        <dsp:cNvPr id="0" name=""/>
        <dsp:cNvSpPr/>
      </dsp:nvSpPr>
      <dsp:spPr>
        <a:xfrm>
          <a:off x="3007321" y="3399986"/>
          <a:ext cx="1675195" cy="6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Program Manager, Training Manager, Program Manager</a:t>
          </a:r>
        </a:p>
      </dsp:txBody>
      <dsp:txXfrm>
        <a:off x="3007321" y="3399986"/>
        <a:ext cx="1675195" cy="670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400C6-2662-4B26-AFAE-753266064E44}">
      <dsp:nvSpPr>
        <dsp:cNvPr id="0" name=""/>
        <dsp:cNvSpPr/>
      </dsp:nvSpPr>
      <dsp:spPr>
        <a:xfrm>
          <a:off x="381772" y="237544"/>
          <a:ext cx="624111" cy="624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08F2D0-CAFF-4BF8-8539-8235469ABC7E}">
      <dsp:nvSpPr>
        <dsp:cNvPr id="0" name=""/>
        <dsp:cNvSpPr/>
      </dsp:nvSpPr>
      <dsp:spPr>
        <a:xfrm>
          <a:off x="371" y="1078444"/>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This schedule Favors large, uninterrupted chunks of time, ideally half a day or more</a:t>
          </a:r>
        </a:p>
      </dsp:txBody>
      <dsp:txXfrm>
        <a:off x="371" y="1078444"/>
        <a:ext cx="1386914" cy="554765"/>
      </dsp:txXfrm>
    </dsp:sp>
    <dsp:sp modelId="{193D92F1-4338-4D62-B2B0-A788B99DED08}">
      <dsp:nvSpPr>
        <dsp:cNvPr id="0" name=""/>
        <dsp:cNvSpPr/>
      </dsp:nvSpPr>
      <dsp:spPr>
        <a:xfrm>
          <a:off x="2011396" y="237544"/>
          <a:ext cx="624111" cy="624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F8A773-05F5-46A9-9FC8-E37D90AA135D}">
      <dsp:nvSpPr>
        <dsp:cNvPr id="0" name=""/>
        <dsp:cNvSpPr/>
      </dsp:nvSpPr>
      <dsp:spPr>
        <a:xfrm>
          <a:off x="1629995" y="1078444"/>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Makers thrive when they can immerse themselves in a task or project for extended periods</a:t>
          </a:r>
        </a:p>
      </dsp:txBody>
      <dsp:txXfrm>
        <a:off x="1629995" y="1078444"/>
        <a:ext cx="1386914" cy="554765"/>
      </dsp:txXfrm>
    </dsp:sp>
    <dsp:sp modelId="{94FC3523-44C5-4460-B47B-1F8E7B8C147E}">
      <dsp:nvSpPr>
        <dsp:cNvPr id="0" name=""/>
        <dsp:cNvSpPr/>
      </dsp:nvSpPr>
      <dsp:spPr>
        <a:xfrm>
          <a:off x="3641020" y="237544"/>
          <a:ext cx="624111" cy="624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0C161A-FC21-4E06-A73C-2F04CA83B88A}">
      <dsp:nvSpPr>
        <dsp:cNvPr id="0" name=""/>
        <dsp:cNvSpPr/>
      </dsp:nvSpPr>
      <dsp:spPr>
        <a:xfrm>
          <a:off x="3259619" y="1078444"/>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Meetings are highly disruptive to the maker's schedule</a:t>
          </a:r>
        </a:p>
      </dsp:txBody>
      <dsp:txXfrm>
        <a:off x="3259619" y="1078444"/>
        <a:ext cx="1386914" cy="554765"/>
      </dsp:txXfrm>
    </dsp:sp>
    <dsp:sp modelId="{1A827880-8603-43FD-A41D-D2D34DE3AD0B}">
      <dsp:nvSpPr>
        <dsp:cNvPr id="0" name=""/>
        <dsp:cNvSpPr/>
      </dsp:nvSpPr>
      <dsp:spPr>
        <a:xfrm>
          <a:off x="1196584" y="1979938"/>
          <a:ext cx="624111" cy="6241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25CA4C-6070-4FD2-BCF5-D8A9EA88D4DF}">
      <dsp:nvSpPr>
        <dsp:cNvPr id="0" name=""/>
        <dsp:cNvSpPr/>
      </dsp:nvSpPr>
      <dsp:spPr>
        <a:xfrm>
          <a:off x="815183" y="2820839"/>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This schedule is about producing output that requires sustained attention and focus</a:t>
          </a:r>
        </a:p>
      </dsp:txBody>
      <dsp:txXfrm>
        <a:off x="815183" y="2820839"/>
        <a:ext cx="1386914" cy="554765"/>
      </dsp:txXfrm>
    </dsp:sp>
    <dsp:sp modelId="{D65EDBA7-6E6C-4261-872A-ABC01BE4FFDA}">
      <dsp:nvSpPr>
        <dsp:cNvPr id="0" name=""/>
        <dsp:cNvSpPr/>
      </dsp:nvSpPr>
      <dsp:spPr>
        <a:xfrm>
          <a:off x="2826208" y="1979938"/>
          <a:ext cx="624111" cy="6241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F2B88C-5004-4528-A3CE-831BFEDBFF89}">
      <dsp:nvSpPr>
        <dsp:cNvPr id="0" name=""/>
        <dsp:cNvSpPr/>
      </dsp:nvSpPr>
      <dsp:spPr>
        <a:xfrm>
          <a:off x="2444807" y="2820839"/>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Data analyst, Business Analyst, Accountant, Content Developer, E-learning Specialist, Trainer/Facilitator</a:t>
          </a:r>
        </a:p>
      </dsp:txBody>
      <dsp:txXfrm>
        <a:off x="2444807" y="2820839"/>
        <a:ext cx="1386914" cy="554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4215F-D40E-4906-8273-90037FC19930}">
      <dsp:nvSpPr>
        <dsp:cNvPr id="0" name=""/>
        <dsp:cNvSpPr/>
      </dsp:nvSpPr>
      <dsp:spPr>
        <a:xfrm>
          <a:off x="9860" y="1034577"/>
          <a:ext cx="2378361" cy="71350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98" tIns="88098" rIns="88098" bIns="88098" numCol="1" spcCol="1270" anchor="ctr" anchorCtr="0">
          <a:noAutofit/>
        </a:bodyPr>
        <a:lstStyle/>
        <a:p>
          <a:pPr marL="0" lvl="0" indent="0" algn="ctr" defTabSz="1244600">
            <a:lnSpc>
              <a:spcPct val="90000"/>
            </a:lnSpc>
            <a:spcBef>
              <a:spcPct val="0"/>
            </a:spcBef>
            <a:spcAft>
              <a:spcPct val="35000"/>
            </a:spcAft>
            <a:buNone/>
          </a:pPr>
          <a:r>
            <a:rPr lang="en-US" sz="2800" kern="1200"/>
            <a:t>Create</a:t>
          </a:r>
        </a:p>
      </dsp:txBody>
      <dsp:txXfrm>
        <a:off x="223912" y="1034577"/>
        <a:ext cx="1950257" cy="713508"/>
      </dsp:txXfrm>
    </dsp:sp>
    <dsp:sp modelId="{EC188ECF-1AB6-4713-BEFF-9791DC2ED02A}">
      <dsp:nvSpPr>
        <dsp:cNvPr id="0" name=""/>
        <dsp:cNvSpPr/>
      </dsp:nvSpPr>
      <dsp:spPr>
        <a:xfrm>
          <a:off x="9860" y="1748086"/>
          <a:ext cx="2164309" cy="23902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029" tIns="171029" rIns="171029" bIns="342057" numCol="1" spcCol="1270" anchor="t" anchorCtr="0">
          <a:noAutofit/>
        </a:bodyPr>
        <a:lstStyle/>
        <a:p>
          <a:pPr marL="0" lvl="0" indent="0" algn="l" defTabSz="889000">
            <a:lnSpc>
              <a:spcPct val="90000"/>
            </a:lnSpc>
            <a:spcBef>
              <a:spcPct val="0"/>
            </a:spcBef>
            <a:spcAft>
              <a:spcPct val="35000"/>
            </a:spcAft>
            <a:buNone/>
          </a:pPr>
          <a:r>
            <a:rPr lang="en-US" sz="2000" kern="1200"/>
            <a:t>Create a "This Week" Priority List</a:t>
          </a:r>
        </a:p>
        <a:p>
          <a:pPr marL="171450" lvl="1" indent="-171450" algn="l" defTabSz="711200">
            <a:lnSpc>
              <a:spcPct val="90000"/>
            </a:lnSpc>
            <a:spcBef>
              <a:spcPct val="0"/>
            </a:spcBef>
            <a:spcAft>
              <a:spcPct val="15000"/>
            </a:spcAft>
            <a:buChar char="•"/>
          </a:pPr>
          <a:r>
            <a:rPr lang="en-US" sz="1600" kern="1200"/>
            <a:t>Identify and list tasks for the upcoming week.</a:t>
          </a:r>
        </a:p>
      </dsp:txBody>
      <dsp:txXfrm>
        <a:off x="9860" y="1748086"/>
        <a:ext cx="2164309" cy="2390225"/>
      </dsp:txXfrm>
    </dsp:sp>
    <dsp:sp modelId="{27F99D0E-F792-4EF9-B37E-C92B9E30BA36}">
      <dsp:nvSpPr>
        <dsp:cNvPr id="0" name=""/>
        <dsp:cNvSpPr/>
      </dsp:nvSpPr>
      <dsp:spPr>
        <a:xfrm>
          <a:off x="2329888" y="1034577"/>
          <a:ext cx="2378361" cy="71350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98" tIns="88098" rIns="88098" bIns="88098" numCol="1" spcCol="1270" anchor="ctr" anchorCtr="0">
          <a:noAutofit/>
        </a:bodyPr>
        <a:lstStyle/>
        <a:p>
          <a:pPr marL="0" lvl="0" indent="0" algn="ctr" defTabSz="1244600">
            <a:lnSpc>
              <a:spcPct val="90000"/>
            </a:lnSpc>
            <a:spcBef>
              <a:spcPct val="0"/>
            </a:spcBef>
            <a:spcAft>
              <a:spcPct val="35000"/>
            </a:spcAft>
            <a:buNone/>
          </a:pPr>
          <a:r>
            <a:rPr lang="en-US" sz="2800" kern="1200"/>
            <a:t>Review</a:t>
          </a:r>
        </a:p>
      </dsp:txBody>
      <dsp:txXfrm>
        <a:off x="2543940" y="1034577"/>
        <a:ext cx="1950257" cy="713508"/>
      </dsp:txXfrm>
    </dsp:sp>
    <dsp:sp modelId="{E01C0BE5-B0B5-4D91-ACB5-3EDECF24ADA6}">
      <dsp:nvSpPr>
        <dsp:cNvPr id="0" name=""/>
        <dsp:cNvSpPr/>
      </dsp:nvSpPr>
      <dsp:spPr>
        <a:xfrm>
          <a:off x="2329888" y="1748086"/>
          <a:ext cx="2164309" cy="23902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029" tIns="171029" rIns="171029" bIns="342057" numCol="1" spcCol="1270" anchor="t" anchorCtr="0">
          <a:noAutofit/>
        </a:bodyPr>
        <a:lstStyle/>
        <a:p>
          <a:pPr marL="0" lvl="0" indent="0" algn="l" defTabSz="889000">
            <a:lnSpc>
              <a:spcPct val="90000"/>
            </a:lnSpc>
            <a:spcBef>
              <a:spcPct val="0"/>
            </a:spcBef>
            <a:spcAft>
              <a:spcPct val="35000"/>
            </a:spcAft>
            <a:buNone/>
          </a:pPr>
          <a:r>
            <a:rPr lang="en-US" sz="2000" kern="1200"/>
            <a:t>Review Previous Week ("Look Back")</a:t>
          </a:r>
        </a:p>
        <a:p>
          <a:pPr marL="171450" lvl="1" indent="-171450" algn="l" defTabSz="711200">
            <a:lnSpc>
              <a:spcPct val="90000"/>
            </a:lnSpc>
            <a:spcBef>
              <a:spcPct val="0"/>
            </a:spcBef>
            <a:spcAft>
              <a:spcPct val="15000"/>
            </a:spcAft>
            <a:buChar char="•"/>
          </a:pPr>
          <a:r>
            <a:rPr lang="en-US" sz="1600" kern="1200"/>
            <a:t>Assess incomplete tasks and carry them forward.</a:t>
          </a:r>
        </a:p>
      </dsp:txBody>
      <dsp:txXfrm>
        <a:off x="2329888" y="1748086"/>
        <a:ext cx="2164309" cy="2390225"/>
      </dsp:txXfrm>
    </dsp:sp>
    <dsp:sp modelId="{3A11DEA0-709A-4301-AAE0-F40652B82AE3}">
      <dsp:nvSpPr>
        <dsp:cNvPr id="0" name=""/>
        <dsp:cNvSpPr/>
      </dsp:nvSpPr>
      <dsp:spPr>
        <a:xfrm>
          <a:off x="4649916" y="1034577"/>
          <a:ext cx="2378361" cy="71350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98" tIns="88098" rIns="88098" bIns="88098" numCol="1" spcCol="1270" anchor="ctr" anchorCtr="0">
          <a:noAutofit/>
        </a:bodyPr>
        <a:lstStyle/>
        <a:p>
          <a:pPr marL="0" lvl="0" indent="0" algn="ctr" defTabSz="1244600">
            <a:lnSpc>
              <a:spcPct val="90000"/>
            </a:lnSpc>
            <a:spcBef>
              <a:spcPct val="0"/>
            </a:spcBef>
            <a:spcAft>
              <a:spcPct val="35000"/>
            </a:spcAft>
            <a:buNone/>
          </a:pPr>
          <a:r>
            <a:rPr lang="en-US" sz="2800" kern="1200"/>
            <a:t>Action</a:t>
          </a:r>
        </a:p>
      </dsp:txBody>
      <dsp:txXfrm>
        <a:off x="4863968" y="1034577"/>
        <a:ext cx="1950257" cy="713508"/>
      </dsp:txXfrm>
    </dsp:sp>
    <dsp:sp modelId="{906CA039-EF63-4AC8-A64E-7CB09461B930}">
      <dsp:nvSpPr>
        <dsp:cNvPr id="0" name=""/>
        <dsp:cNvSpPr/>
      </dsp:nvSpPr>
      <dsp:spPr>
        <a:xfrm>
          <a:off x="4649916" y="1748086"/>
          <a:ext cx="2164309" cy="23902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029" tIns="171029" rIns="171029" bIns="342057" numCol="1" spcCol="1270" anchor="t" anchorCtr="0">
          <a:noAutofit/>
        </a:bodyPr>
        <a:lstStyle/>
        <a:p>
          <a:pPr marL="0" lvl="0" indent="0" algn="l" defTabSz="889000">
            <a:lnSpc>
              <a:spcPct val="90000"/>
            </a:lnSpc>
            <a:spcBef>
              <a:spcPct val="0"/>
            </a:spcBef>
            <a:spcAft>
              <a:spcPct val="35000"/>
            </a:spcAft>
            <a:buNone/>
          </a:pPr>
          <a:r>
            <a:rPr lang="en-US" sz="2000" kern="1200"/>
            <a:t>Clear Action Items &amp; Update Communications</a:t>
          </a:r>
        </a:p>
        <a:p>
          <a:pPr marL="171450" lvl="1" indent="-171450" algn="l" defTabSz="711200">
            <a:lnSpc>
              <a:spcPct val="90000"/>
            </a:lnSpc>
            <a:spcBef>
              <a:spcPct val="0"/>
            </a:spcBef>
            <a:spcAft>
              <a:spcPct val="15000"/>
            </a:spcAft>
            <a:buChar char="•"/>
          </a:pPr>
          <a:r>
            <a:rPr lang="en-US" sz="1600" kern="1200"/>
            <a:t>Address pending emails and messages.</a:t>
          </a:r>
        </a:p>
      </dsp:txBody>
      <dsp:txXfrm>
        <a:off x="4649916" y="1748086"/>
        <a:ext cx="2164309" cy="2390225"/>
      </dsp:txXfrm>
    </dsp:sp>
    <dsp:sp modelId="{1F3D2286-F76B-4CE3-ABD3-29812DC7EEFC}">
      <dsp:nvSpPr>
        <dsp:cNvPr id="0" name=""/>
        <dsp:cNvSpPr/>
      </dsp:nvSpPr>
      <dsp:spPr>
        <a:xfrm>
          <a:off x="6969943" y="1034577"/>
          <a:ext cx="2378361" cy="71350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98" tIns="88098" rIns="88098" bIns="88098" numCol="1" spcCol="1270" anchor="ctr" anchorCtr="0">
          <a:noAutofit/>
        </a:bodyPr>
        <a:lstStyle/>
        <a:p>
          <a:pPr marL="0" lvl="0" indent="0" algn="ctr" defTabSz="1244600">
            <a:lnSpc>
              <a:spcPct val="90000"/>
            </a:lnSpc>
            <a:spcBef>
              <a:spcPct val="0"/>
            </a:spcBef>
            <a:spcAft>
              <a:spcPct val="35000"/>
            </a:spcAft>
            <a:buNone/>
          </a:pPr>
          <a:r>
            <a:rPr lang="en-US" sz="2800" kern="1200"/>
            <a:t>Preview</a:t>
          </a:r>
        </a:p>
      </dsp:txBody>
      <dsp:txXfrm>
        <a:off x="7183995" y="1034577"/>
        <a:ext cx="1950257" cy="713508"/>
      </dsp:txXfrm>
    </dsp:sp>
    <dsp:sp modelId="{ABB16CE2-000F-4591-A3B1-DAD101EA4F5D}">
      <dsp:nvSpPr>
        <dsp:cNvPr id="0" name=""/>
        <dsp:cNvSpPr/>
      </dsp:nvSpPr>
      <dsp:spPr>
        <a:xfrm>
          <a:off x="6969943" y="1748086"/>
          <a:ext cx="2164309" cy="23902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029" tIns="171029" rIns="171029" bIns="342057" numCol="1" spcCol="1270" anchor="t" anchorCtr="0">
          <a:noAutofit/>
        </a:bodyPr>
        <a:lstStyle/>
        <a:p>
          <a:pPr marL="0" lvl="0" indent="0" algn="l" defTabSz="889000">
            <a:lnSpc>
              <a:spcPct val="90000"/>
            </a:lnSpc>
            <a:spcBef>
              <a:spcPct val="0"/>
            </a:spcBef>
            <a:spcAft>
              <a:spcPct val="35000"/>
            </a:spcAft>
            <a:buNone/>
          </a:pPr>
          <a:r>
            <a:rPr lang="en-US" sz="2000" kern="1200"/>
            <a:t>Preview Upcoming Month ("Look Forward")</a:t>
          </a:r>
        </a:p>
        <a:p>
          <a:pPr marL="171450" lvl="1" indent="-171450" algn="l" defTabSz="711200">
            <a:lnSpc>
              <a:spcPct val="90000"/>
            </a:lnSpc>
            <a:spcBef>
              <a:spcPct val="0"/>
            </a:spcBef>
            <a:spcAft>
              <a:spcPct val="15000"/>
            </a:spcAft>
            <a:buChar char="•"/>
          </a:pPr>
          <a:r>
            <a:rPr lang="en-US" sz="1600" kern="1200"/>
            <a:t>Prepare for future projects and deadlines.</a:t>
          </a:r>
        </a:p>
      </dsp:txBody>
      <dsp:txXfrm>
        <a:off x="6969943" y="1748086"/>
        <a:ext cx="2164309" cy="2390225"/>
      </dsp:txXfrm>
    </dsp:sp>
    <dsp:sp modelId="{5BF35C60-569A-481F-B603-0141D55D1AFC}">
      <dsp:nvSpPr>
        <dsp:cNvPr id="0" name=""/>
        <dsp:cNvSpPr/>
      </dsp:nvSpPr>
      <dsp:spPr>
        <a:xfrm>
          <a:off x="9289971" y="1034577"/>
          <a:ext cx="2378361" cy="71350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98" tIns="88098" rIns="88098" bIns="88098" numCol="1" spcCol="1270" anchor="ctr" anchorCtr="0">
          <a:noAutofit/>
        </a:bodyPr>
        <a:lstStyle/>
        <a:p>
          <a:pPr marL="0" lvl="0" indent="0" algn="ctr" defTabSz="1244600">
            <a:lnSpc>
              <a:spcPct val="90000"/>
            </a:lnSpc>
            <a:spcBef>
              <a:spcPct val="0"/>
            </a:spcBef>
            <a:spcAft>
              <a:spcPct val="35000"/>
            </a:spcAft>
            <a:buNone/>
          </a:pPr>
          <a:r>
            <a:rPr lang="en-US" sz="2800" kern="1200"/>
            <a:t>Assess</a:t>
          </a:r>
        </a:p>
      </dsp:txBody>
      <dsp:txXfrm>
        <a:off x="9504023" y="1034577"/>
        <a:ext cx="1950257" cy="713508"/>
      </dsp:txXfrm>
    </dsp:sp>
    <dsp:sp modelId="{F598A197-1DBB-4E2E-8DD8-8E359AD7D714}">
      <dsp:nvSpPr>
        <dsp:cNvPr id="0" name=""/>
        <dsp:cNvSpPr/>
      </dsp:nvSpPr>
      <dsp:spPr>
        <a:xfrm>
          <a:off x="9289971" y="1748086"/>
          <a:ext cx="2164309" cy="23902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029" tIns="171029" rIns="171029" bIns="342057" numCol="1" spcCol="1270" anchor="t" anchorCtr="0">
          <a:noAutofit/>
        </a:bodyPr>
        <a:lstStyle/>
        <a:p>
          <a:pPr marL="0" lvl="0" indent="0" algn="l" defTabSz="889000">
            <a:lnSpc>
              <a:spcPct val="90000"/>
            </a:lnSpc>
            <a:spcBef>
              <a:spcPct val="0"/>
            </a:spcBef>
            <a:spcAft>
              <a:spcPct val="35000"/>
            </a:spcAft>
            <a:buNone/>
          </a:pPr>
          <a:r>
            <a:rPr lang="en-US" sz="2000" kern="1200"/>
            <a:t>Assess End-of-Week Reports</a:t>
          </a:r>
        </a:p>
        <a:p>
          <a:pPr marL="171450" lvl="1" indent="-171450" algn="l" defTabSz="711200">
            <a:lnSpc>
              <a:spcPct val="90000"/>
            </a:lnSpc>
            <a:spcBef>
              <a:spcPct val="0"/>
            </a:spcBef>
            <a:spcAft>
              <a:spcPct val="15000"/>
            </a:spcAft>
            <a:buChar char="•"/>
          </a:pPr>
          <a:r>
            <a:rPr lang="en-US" sz="1600" kern="1200"/>
            <a:t>Identify and plan to resolve any constraints.</a:t>
          </a:r>
        </a:p>
      </dsp:txBody>
      <dsp:txXfrm>
        <a:off x="9289971" y="1748086"/>
        <a:ext cx="2164309" cy="2390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6C4F-751A-4048-BE9F-B646C46B8E10}">
      <dsp:nvSpPr>
        <dsp:cNvPr id="0" name=""/>
        <dsp:cNvSpPr/>
      </dsp:nvSpPr>
      <dsp:spPr>
        <a:xfrm>
          <a:off x="635443" y="971555"/>
          <a:ext cx="683648" cy="6836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752240-73F5-4C5D-B10E-E0326DF156D4}">
      <dsp:nvSpPr>
        <dsp:cNvPr id="0" name=""/>
        <dsp:cNvSpPr/>
      </dsp:nvSpPr>
      <dsp:spPr>
        <a:xfrm>
          <a:off x="626" y="1779367"/>
          <a:ext cx="1953281" cy="10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i="0" kern="1200" dirty="0"/>
            <a:t>Block Personal Time First</a:t>
          </a:r>
          <a:endParaRPr lang="en-US" sz="2400" kern="1200" dirty="0"/>
        </a:p>
      </dsp:txBody>
      <dsp:txXfrm>
        <a:off x="626" y="1779367"/>
        <a:ext cx="1953281" cy="1011234"/>
      </dsp:txXfrm>
    </dsp:sp>
    <dsp:sp modelId="{592C64BA-E0D8-4C85-B673-9099049831BF}">
      <dsp:nvSpPr>
        <dsp:cNvPr id="0" name=""/>
        <dsp:cNvSpPr/>
      </dsp:nvSpPr>
      <dsp:spPr>
        <a:xfrm>
          <a:off x="626" y="2848351"/>
          <a:ext cx="1953281" cy="1010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i="0" kern="1200" dirty="0"/>
            <a:t>Schedule breaks and downtime to ensure well-being.</a:t>
          </a:r>
          <a:endParaRPr lang="en-US" sz="1800" kern="1200" dirty="0"/>
        </a:p>
      </dsp:txBody>
      <dsp:txXfrm>
        <a:off x="626" y="2848351"/>
        <a:ext cx="1953281" cy="1010708"/>
      </dsp:txXfrm>
    </dsp:sp>
    <dsp:sp modelId="{F9E6B22B-C590-4884-9E61-E50E75128F73}">
      <dsp:nvSpPr>
        <dsp:cNvPr id="0" name=""/>
        <dsp:cNvSpPr/>
      </dsp:nvSpPr>
      <dsp:spPr>
        <a:xfrm>
          <a:off x="2930548" y="971555"/>
          <a:ext cx="683648" cy="6836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5600A-FB39-48B6-B801-D1005B97D52F}">
      <dsp:nvSpPr>
        <dsp:cNvPr id="0" name=""/>
        <dsp:cNvSpPr/>
      </dsp:nvSpPr>
      <dsp:spPr>
        <a:xfrm>
          <a:off x="2295732" y="1779367"/>
          <a:ext cx="1953281" cy="10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i="0" kern="1200"/>
            <a:t>Allocate Work Blocks for Tasks</a:t>
          </a:r>
          <a:endParaRPr lang="en-US" sz="2400" kern="1200"/>
        </a:p>
      </dsp:txBody>
      <dsp:txXfrm>
        <a:off x="2295732" y="1779367"/>
        <a:ext cx="1953281" cy="1011234"/>
      </dsp:txXfrm>
    </dsp:sp>
    <dsp:sp modelId="{5B5FC300-313B-4203-85DC-284C4C8E4789}">
      <dsp:nvSpPr>
        <dsp:cNvPr id="0" name=""/>
        <dsp:cNvSpPr/>
      </dsp:nvSpPr>
      <dsp:spPr>
        <a:xfrm>
          <a:off x="2295732" y="2848351"/>
          <a:ext cx="1953281" cy="1010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i="0" kern="1200" dirty="0"/>
            <a:t>Use tools like Outlook and To-Do lists.</a:t>
          </a:r>
          <a:endParaRPr lang="en-US" sz="1800" kern="1200" dirty="0"/>
        </a:p>
      </dsp:txBody>
      <dsp:txXfrm>
        <a:off x="2295732" y="2848351"/>
        <a:ext cx="1953281" cy="1010708"/>
      </dsp:txXfrm>
    </dsp:sp>
    <dsp:sp modelId="{63E63724-5515-425F-81C2-08D02084BED0}">
      <dsp:nvSpPr>
        <dsp:cNvPr id="0" name=""/>
        <dsp:cNvSpPr/>
      </dsp:nvSpPr>
      <dsp:spPr>
        <a:xfrm>
          <a:off x="5225654" y="971555"/>
          <a:ext cx="683648" cy="6836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420F4B-ADD9-4F5A-A150-B955BD358D09}">
      <dsp:nvSpPr>
        <dsp:cNvPr id="0" name=""/>
        <dsp:cNvSpPr/>
      </dsp:nvSpPr>
      <dsp:spPr>
        <a:xfrm>
          <a:off x="4590837" y="1779367"/>
          <a:ext cx="1953281" cy="10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i="0" kern="1200"/>
            <a:t>Set Regular Checks &amp; Meeting Times</a:t>
          </a:r>
          <a:endParaRPr lang="en-US" sz="2400" kern="1200"/>
        </a:p>
      </dsp:txBody>
      <dsp:txXfrm>
        <a:off x="4590837" y="1779367"/>
        <a:ext cx="1953281" cy="1011234"/>
      </dsp:txXfrm>
    </dsp:sp>
    <dsp:sp modelId="{DC94B145-747E-4A1F-BBF2-98687087F602}">
      <dsp:nvSpPr>
        <dsp:cNvPr id="0" name=""/>
        <dsp:cNvSpPr/>
      </dsp:nvSpPr>
      <dsp:spPr>
        <a:xfrm>
          <a:off x="4590837" y="2848351"/>
          <a:ext cx="1953281" cy="1010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i="0" kern="1200" dirty="0"/>
            <a:t>Designate specific times for emails and meetings.</a:t>
          </a:r>
          <a:endParaRPr lang="en-US" sz="1800" kern="1200" dirty="0"/>
        </a:p>
      </dsp:txBody>
      <dsp:txXfrm>
        <a:off x="4590837" y="2848351"/>
        <a:ext cx="1953281" cy="1010708"/>
      </dsp:txXfrm>
    </dsp:sp>
    <dsp:sp modelId="{039B4A68-D1F1-4BF5-A2A8-140420157185}">
      <dsp:nvSpPr>
        <dsp:cNvPr id="0" name=""/>
        <dsp:cNvSpPr/>
      </dsp:nvSpPr>
      <dsp:spPr>
        <a:xfrm>
          <a:off x="7520759" y="971555"/>
          <a:ext cx="683648" cy="6836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8B11B2-D369-45C2-A62E-406568188FF0}">
      <dsp:nvSpPr>
        <dsp:cNvPr id="0" name=""/>
        <dsp:cNvSpPr/>
      </dsp:nvSpPr>
      <dsp:spPr>
        <a:xfrm>
          <a:off x="6885943" y="1779367"/>
          <a:ext cx="1953281" cy="10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i="0" kern="1200"/>
            <a:t>Include Buffer for Ad Hoc Requests</a:t>
          </a:r>
          <a:endParaRPr lang="en-US" sz="2400" kern="1200"/>
        </a:p>
      </dsp:txBody>
      <dsp:txXfrm>
        <a:off x="6885943" y="1779367"/>
        <a:ext cx="1953281" cy="1011234"/>
      </dsp:txXfrm>
    </dsp:sp>
    <dsp:sp modelId="{2B8A06F7-9BFF-44E4-9E70-17CC61DF0D66}">
      <dsp:nvSpPr>
        <dsp:cNvPr id="0" name=""/>
        <dsp:cNvSpPr/>
      </dsp:nvSpPr>
      <dsp:spPr>
        <a:xfrm>
          <a:off x="6885943" y="2848351"/>
          <a:ext cx="1953281" cy="1010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i="0" kern="1200" dirty="0"/>
            <a:t>Reserve 30-60 minutes daily for unexpected tasks.</a:t>
          </a:r>
          <a:endParaRPr lang="en-US" sz="1800" kern="1200" dirty="0"/>
        </a:p>
      </dsp:txBody>
      <dsp:txXfrm>
        <a:off x="6885943" y="2848351"/>
        <a:ext cx="1953281" cy="1010708"/>
      </dsp:txXfrm>
    </dsp:sp>
    <dsp:sp modelId="{FB853D50-8F57-44DC-82F4-51A6EEBFE3F1}">
      <dsp:nvSpPr>
        <dsp:cNvPr id="0" name=""/>
        <dsp:cNvSpPr/>
      </dsp:nvSpPr>
      <dsp:spPr>
        <a:xfrm>
          <a:off x="9815865" y="971555"/>
          <a:ext cx="683648" cy="6836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2ADAC8-B237-4E33-8B4B-DDBB95254A7A}">
      <dsp:nvSpPr>
        <dsp:cNvPr id="0" name=""/>
        <dsp:cNvSpPr/>
      </dsp:nvSpPr>
      <dsp:spPr>
        <a:xfrm>
          <a:off x="9181048" y="1779367"/>
          <a:ext cx="1953281" cy="10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GB" sz="2400" i="0" kern="1200"/>
            <a:t>Visual Indicators</a:t>
          </a:r>
          <a:endParaRPr lang="en-US" sz="2400" kern="1200"/>
        </a:p>
      </dsp:txBody>
      <dsp:txXfrm>
        <a:off x="9181048" y="1779367"/>
        <a:ext cx="1953281" cy="1011234"/>
      </dsp:txXfrm>
    </dsp:sp>
    <dsp:sp modelId="{11869AA7-5292-4512-BD02-91E87A89646C}">
      <dsp:nvSpPr>
        <dsp:cNvPr id="0" name=""/>
        <dsp:cNvSpPr/>
      </dsp:nvSpPr>
      <dsp:spPr>
        <a:xfrm>
          <a:off x="9181048" y="2848351"/>
          <a:ext cx="1953281" cy="1010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i="0" kern="1200" dirty="0"/>
            <a:t>Use emojis or colour-coding for quick reference when reviewing .</a:t>
          </a:r>
          <a:endParaRPr lang="en-US" sz="1800" kern="1200" dirty="0"/>
        </a:p>
      </dsp:txBody>
      <dsp:txXfrm>
        <a:off x="9181048" y="2848351"/>
        <a:ext cx="1953281" cy="10107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5F2B2-BE56-45C5-954B-968EAD3E1E9E}">
      <dsp:nvSpPr>
        <dsp:cNvPr id="0" name=""/>
        <dsp:cNvSpPr/>
      </dsp:nvSpPr>
      <dsp:spPr>
        <a:xfrm>
          <a:off x="0" y="372355"/>
          <a:ext cx="4840010" cy="14053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747C68-C567-47D9-BA53-EAAED01ADF69}">
      <dsp:nvSpPr>
        <dsp:cNvPr id="0" name=""/>
        <dsp:cNvSpPr/>
      </dsp:nvSpPr>
      <dsp:spPr>
        <a:xfrm>
          <a:off x="425115" y="688556"/>
          <a:ext cx="772937" cy="772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0F49A-070A-4662-9DCA-3542B793D161}">
      <dsp:nvSpPr>
        <dsp:cNvPr id="0" name=""/>
        <dsp:cNvSpPr/>
      </dsp:nvSpPr>
      <dsp:spPr>
        <a:xfrm>
          <a:off x="1623168" y="372355"/>
          <a:ext cx="3216841" cy="140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32" tIns="148732" rIns="148732" bIns="148732" numCol="1" spcCol="1270" anchor="ctr" anchorCtr="0">
          <a:noAutofit/>
        </a:bodyPr>
        <a:lstStyle/>
        <a:p>
          <a:pPr marL="0" lvl="0" indent="0" algn="l" defTabSz="622300">
            <a:lnSpc>
              <a:spcPct val="100000"/>
            </a:lnSpc>
            <a:spcBef>
              <a:spcPct val="0"/>
            </a:spcBef>
            <a:spcAft>
              <a:spcPct val="35000"/>
            </a:spcAft>
            <a:buNone/>
          </a:pPr>
          <a:r>
            <a:rPr lang="en-AU" sz="1400" kern="1200"/>
            <a:t>It’s important to understand that emails are often someone else’s agenda. We’ve all received emails that we actioned immediately, even though we had more important tasks to focus on.</a:t>
          </a:r>
          <a:endParaRPr lang="en-US" sz="1400" kern="1200"/>
        </a:p>
      </dsp:txBody>
      <dsp:txXfrm>
        <a:off x="1623168" y="372355"/>
        <a:ext cx="3216841" cy="1405340"/>
      </dsp:txXfrm>
    </dsp:sp>
    <dsp:sp modelId="{A8BDCF78-6C52-4D7A-B2F0-C4692B082BD6}">
      <dsp:nvSpPr>
        <dsp:cNvPr id="0" name=""/>
        <dsp:cNvSpPr/>
      </dsp:nvSpPr>
      <dsp:spPr>
        <a:xfrm>
          <a:off x="0" y="2065970"/>
          <a:ext cx="4840010" cy="14053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D9ED2-F945-4261-8211-E330C7B791ED}">
      <dsp:nvSpPr>
        <dsp:cNvPr id="0" name=""/>
        <dsp:cNvSpPr/>
      </dsp:nvSpPr>
      <dsp:spPr>
        <a:xfrm>
          <a:off x="425115" y="2382172"/>
          <a:ext cx="772937" cy="772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E2851-C10D-4FAA-947F-D885F1827920}">
      <dsp:nvSpPr>
        <dsp:cNvPr id="0" name=""/>
        <dsp:cNvSpPr/>
      </dsp:nvSpPr>
      <dsp:spPr>
        <a:xfrm>
          <a:off x="1623168" y="2065970"/>
          <a:ext cx="3216841" cy="140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32" tIns="148732" rIns="148732" bIns="148732" numCol="1" spcCol="1270" anchor="ctr" anchorCtr="0">
          <a:noAutofit/>
        </a:bodyPr>
        <a:lstStyle/>
        <a:p>
          <a:pPr marL="0" lvl="0" indent="0" algn="l" defTabSz="622300">
            <a:lnSpc>
              <a:spcPct val="100000"/>
            </a:lnSpc>
            <a:spcBef>
              <a:spcPct val="0"/>
            </a:spcBef>
            <a:spcAft>
              <a:spcPct val="35000"/>
            </a:spcAft>
            <a:buNone/>
          </a:pPr>
          <a:r>
            <a:rPr lang="en-AU" sz="1400" kern="1200"/>
            <a:t>The average knowledge worker spends 2.6 hours daily checking and responding to emails as they come in.</a:t>
          </a:r>
          <a:endParaRPr lang="en-US" sz="1400" kern="1200"/>
        </a:p>
      </dsp:txBody>
      <dsp:txXfrm>
        <a:off x="1623168" y="2065970"/>
        <a:ext cx="3216841" cy="14053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C9F9E-41F1-4F16-B4AB-72A62632A6CF}">
      <dsp:nvSpPr>
        <dsp:cNvPr id="0" name=""/>
        <dsp:cNvSpPr/>
      </dsp:nvSpPr>
      <dsp:spPr>
        <a:xfrm>
          <a:off x="828619" y="455"/>
          <a:ext cx="897486" cy="89748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EF3C4-87F2-4259-B73A-8DD6ED03CEBF}">
      <dsp:nvSpPr>
        <dsp:cNvPr id="0" name=""/>
        <dsp:cNvSpPr/>
      </dsp:nvSpPr>
      <dsp:spPr>
        <a:xfrm>
          <a:off x="1019886" y="191723"/>
          <a:ext cx="514951" cy="5149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33B128-4D0D-4290-BD91-8FE5E07C8305}">
      <dsp:nvSpPr>
        <dsp:cNvPr id="0" name=""/>
        <dsp:cNvSpPr/>
      </dsp:nvSpPr>
      <dsp:spPr>
        <a:xfrm>
          <a:off x="541717" y="1177486"/>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Action Required </a:t>
          </a:r>
        </a:p>
      </dsp:txBody>
      <dsp:txXfrm>
        <a:off x="541717" y="1177486"/>
        <a:ext cx="1471289" cy="588515"/>
      </dsp:txXfrm>
    </dsp:sp>
    <dsp:sp modelId="{93A37E78-85B0-4BCB-AE6A-28E7D3FFFF0B}">
      <dsp:nvSpPr>
        <dsp:cNvPr id="0" name=""/>
        <dsp:cNvSpPr/>
      </dsp:nvSpPr>
      <dsp:spPr>
        <a:xfrm>
          <a:off x="2557383" y="455"/>
          <a:ext cx="897486" cy="897486"/>
        </a:xfrm>
        <a:prstGeom prst="ellipse">
          <a:avLst/>
        </a:prstGeom>
        <a:solidFill>
          <a:schemeClr val="accent5">
            <a:hueOff val="-5447816"/>
            <a:satOff val="-5601"/>
            <a:lumOff val="22647"/>
            <a:alphaOff val="0"/>
          </a:schemeClr>
        </a:solidFill>
        <a:ln>
          <a:noFill/>
        </a:ln>
        <a:effectLst/>
      </dsp:spPr>
      <dsp:style>
        <a:lnRef idx="0">
          <a:scrgbClr r="0" g="0" b="0"/>
        </a:lnRef>
        <a:fillRef idx="1">
          <a:scrgbClr r="0" g="0" b="0"/>
        </a:fillRef>
        <a:effectRef idx="0">
          <a:scrgbClr r="0" g="0" b="0"/>
        </a:effectRef>
        <a:fontRef idx="minor"/>
      </dsp:style>
    </dsp:sp>
    <dsp:sp modelId="{D4F69E4C-7BD9-431C-9C74-259A3D27A7CC}">
      <dsp:nvSpPr>
        <dsp:cNvPr id="0" name=""/>
        <dsp:cNvSpPr/>
      </dsp:nvSpPr>
      <dsp:spPr>
        <a:xfrm>
          <a:off x="2748651" y="191723"/>
          <a:ext cx="514951" cy="5149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1BC02-4C6B-439E-8059-50F8F6764E10}">
      <dsp:nvSpPr>
        <dsp:cNvPr id="0" name=""/>
        <dsp:cNvSpPr/>
      </dsp:nvSpPr>
      <dsp:spPr>
        <a:xfrm>
          <a:off x="2270482" y="1177486"/>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Waiting on</a:t>
          </a:r>
        </a:p>
      </dsp:txBody>
      <dsp:txXfrm>
        <a:off x="2270482" y="1177486"/>
        <a:ext cx="1471289" cy="588515"/>
      </dsp:txXfrm>
    </dsp:sp>
    <dsp:sp modelId="{C35D8966-3864-48FF-B62D-DE920A394C98}">
      <dsp:nvSpPr>
        <dsp:cNvPr id="0" name=""/>
        <dsp:cNvSpPr/>
      </dsp:nvSpPr>
      <dsp:spPr>
        <a:xfrm>
          <a:off x="4286148" y="455"/>
          <a:ext cx="897486" cy="897486"/>
        </a:xfrm>
        <a:prstGeom prst="ellipse">
          <a:avLst/>
        </a:prstGeom>
        <a:solidFill>
          <a:schemeClr val="accent5">
            <a:hueOff val="-10895632"/>
            <a:satOff val="-11203"/>
            <a:lumOff val="45294"/>
            <a:alphaOff val="0"/>
          </a:schemeClr>
        </a:solidFill>
        <a:ln>
          <a:noFill/>
        </a:ln>
        <a:effectLst/>
      </dsp:spPr>
      <dsp:style>
        <a:lnRef idx="0">
          <a:scrgbClr r="0" g="0" b="0"/>
        </a:lnRef>
        <a:fillRef idx="1">
          <a:scrgbClr r="0" g="0" b="0"/>
        </a:fillRef>
        <a:effectRef idx="0">
          <a:scrgbClr r="0" g="0" b="0"/>
        </a:effectRef>
        <a:fontRef idx="minor"/>
      </dsp:style>
    </dsp:sp>
    <dsp:sp modelId="{A9A8A11E-E6D2-41EA-BEF3-7DC6B8D8E731}">
      <dsp:nvSpPr>
        <dsp:cNvPr id="0" name=""/>
        <dsp:cNvSpPr/>
      </dsp:nvSpPr>
      <dsp:spPr>
        <a:xfrm>
          <a:off x="4477416" y="191723"/>
          <a:ext cx="514951" cy="51495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ECB6DB-21B3-4017-AE6D-E53DF7A46F6C}">
      <dsp:nvSpPr>
        <dsp:cNvPr id="0" name=""/>
        <dsp:cNvSpPr/>
      </dsp:nvSpPr>
      <dsp:spPr>
        <a:xfrm>
          <a:off x="3999247" y="1177486"/>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Reading</a:t>
          </a:r>
        </a:p>
      </dsp:txBody>
      <dsp:txXfrm>
        <a:off x="3999247" y="1177486"/>
        <a:ext cx="1471289" cy="5885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4D072-9C81-473D-9807-989D149D226B}">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84DA25-85E2-41FB-8D6A-932BD0DD1218}">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If the email needs your direct action and the action can be taken in 2 minutes or less, take care of it right away</a:t>
          </a:r>
        </a:p>
      </dsp:txBody>
      <dsp:txXfrm>
        <a:off x="559800" y="3022743"/>
        <a:ext cx="4320000" cy="720000"/>
      </dsp:txXfrm>
    </dsp:sp>
    <dsp:sp modelId="{1EF59858-7A63-4FB7-9BE3-CE0E4A86F5AD}">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BBC524-5477-4ECD-A499-A6BB64AFA1B7}">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Once actioned archive</a:t>
          </a:r>
        </a:p>
      </dsp:txBody>
      <dsp:txXfrm>
        <a:off x="5635800" y="3022743"/>
        <a:ext cx="432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7D042-3010-4111-98F4-B839F92D8987}">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F52474-F095-4166-8DE1-BF5734BFE576}">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dirty="0"/>
            <a:t>If it will take longer than 2 minutes, add category “Action Required."</a:t>
          </a:r>
        </a:p>
      </dsp:txBody>
      <dsp:txXfrm>
        <a:off x="559800" y="3022743"/>
        <a:ext cx="4320000" cy="720000"/>
      </dsp:txXfrm>
    </dsp:sp>
    <dsp:sp modelId="{E5B8DF5F-EB70-4DDB-A9EC-0927CE62B85F}">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F962EC-182B-4C75-9296-8A1FA9BF1D12}">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t>Drag it into Todo and Archive</a:t>
          </a:r>
          <a:endParaRPr lang="en-AU" sz="2100" kern="1200" dirty="0"/>
        </a:p>
        <a:p>
          <a:pPr marL="0" lvl="0" indent="0" algn="ctr" defTabSz="933450">
            <a:lnSpc>
              <a:spcPct val="90000"/>
            </a:lnSpc>
            <a:spcBef>
              <a:spcPct val="0"/>
            </a:spcBef>
            <a:spcAft>
              <a:spcPct val="35000"/>
            </a:spcAft>
            <a:buNone/>
          </a:pPr>
          <a:endParaRPr lang="en-US" sz="2100" kern="1200" dirty="0"/>
        </a:p>
      </dsp:txBody>
      <dsp:txXfrm>
        <a:off x="5635800" y="3022743"/>
        <a:ext cx="432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201C1-CA67-4369-B6E8-6FCA47B8ABE0}">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A818B3-C067-4FF1-BE44-18E9B721B58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16F85-24E8-4DD0-BA8C-1A8BD9176086}">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GB" sz="2100" b="1" kern="1200"/>
            <a:t>Reduced Time in Outlook: </a:t>
          </a:r>
          <a:r>
            <a:rPr lang="en-GB" sz="2100" kern="1200"/>
            <a:t>Decrease from 2.6 hours per day to just 1 hour.</a:t>
          </a:r>
          <a:endParaRPr lang="en-US" sz="2100" kern="1200"/>
        </a:p>
      </dsp:txBody>
      <dsp:txXfrm>
        <a:off x="1057183" y="1805"/>
        <a:ext cx="9458416" cy="915310"/>
      </dsp:txXfrm>
    </dsp:sp>
    <dsp:sp modelId="{1CD2291B-ECE7-4A9F-9224-EA3D64753C05}">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C07F4-7571-4014-84A4-D566336E2789}">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85FA5-3C22-44CA-ACA6-24DDE5A572D0}">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GB" sz="2100" b="1" kern="1200"/>
            <a:t>Enhanced Focus: </a:t>
          </a:r>
          <a:r>
            <a:rPr lang="en-GB" sz="2100" kern="1200"/>
            <a:t>Gain back 40% of your time through unbroken focus, translating to an additional 1.5 to 3 hours of productive time.</a:t>
          </a:r>
          <a:endParaRPr lang="en-US" sz="2100" kern="1200"/>
        </a:p>
      </dsp:txBody>
      <dsp:txXfrm>
        <a:off x="1057183" y="1145944"/>
        <a:ext cx="9458416" cy="915310"/>
      </dsp:txXfrm>
    </dsp:sp>
    <dsp:sp modelId="{71386EDC-6EE9-467F-8F09-77BD8CF6D410}">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FF002-F556-4E3B-BF8C-50C1F7E045C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61A95-3BD6-4BEE-BF7A-8A92FA959DBD}">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GB" sz="2100" b="1" kern="1200" dirty="0"/>
            <a:t>Boosted Productivity: </a:t>
          </a:r>
          <a:r>
            <a:rPr lang="en-GB" sz="2100" kern="1200" dirty="0"/>
            <a:t>Increase productivity from 2.53 hours to 8 hours per day, representing a 216.21% improvement.</a:t>
          </a:r>
          <a:endParaRPr lang="en-US" sz="2100" kern="1200" dirty="0"/>
        </a:p>
      </dsp:txBody>
      <dsp:txXfrm>
        <a:off x="1057183" y="2290082"/>
        <a:ext cx="9458416" cy="915310"/>
      </dsp:txXfrm>
    </dsp:sp>
    <dsp:sp modelId="{092D39F0-92DE-4C82-B605-ECDAB10083FA}">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111F29-88F7-4C71-AD90-5863F4DF1BEF}">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165D2-F71F-4AFE-B93E-5849E65D930F}">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GB" sz="2100" b="1" kern="1200"/>
            <a:t>More Time for What You Love: </a:t>
          </a:r>
          <a:r>
            <a:rPr lang="en-GB" sz="2100" kern="1200"/>
            <a:t>Increase your time spent on tasks you are passionate about, allowing you to “fill your cup” and maintain a healthy work-life balance</a:t>
          </a:r>
          <a:endParaRPr lang="en-US" sz="2100" kern="1200"/>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AU"/>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1096543-B582-4C66-B1A9-643081F195F1}" type="datetimeFigureOut">
              <a:rPr lang="en-AU" smtClean="0"/>
              <a:t>24/06/2025</a:t>
            </a:fld>
            <a:endParaRPr lang="en-AU"/>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C9058D8-C908-4587-8C20-6803F6A4BABB}" type="slidenum">
              <a:rPr lang="en-AU" smtClean="0"/>
              <a:t>‹#›</a:t>
            </a:fld>
            <a:endParaRPr lang="en-AU"/>
          </a:p>
        </p:txBody>
      </p:sp>
    </p:spTree>
    <p:extLst>
      <p:ext uri="{BB962C8B-B14F-4D97-AF65-F5344CB8AC3E}">
        <p14:creationId xmlns:p14="http://schemas.microsoft.com/office/powerpoint/2010/main" val="109015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onenote.com/clipper"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4C46B-B4DE-4AF7-87C7-1D10416CADA7}"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877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people think the answer is more effort. Hustle harder. Stay later. Try another to-do app.</a:t>
            </a:r>
          </a:p>
          <a:p>
            <a:r>
              <a:rPr lang="en-GB" dirty="0"/>
              <a:t>But here’s the truth:</a:t>
            </a:r>
            <a:br>
              <a:rPr lang="en-GB" dirty="0"/>
            </a:br>
            <a:r>
              <a:rPr lang="en-GB" b="1" dirty="0"/>
              <a:t>You can’t outwork a broken structure.</a:t>
            </a:r>
            <a:br>
              <a:rPr lang="en-GB" dirty="0"/>
            </a:br>
            <a:r>
              <a:rPr lang="en-GB" dirty="0"/>
              <a:t>And your brain wasn’t built to carry your entire workflow in your head.</a:t>
            </a:r>
          </a:p>
          <a:p>
            <a:r>
              <a:rPr lang="en-GB" dirty="0"/>
              <a:t>A system relieves that pressure.</a:t>
            </a:r>
            <a:br>
              <a:rPr lang="en-GB" dirty="0"/>
            </a:br>
            <a:r>
              <a:rPr lang="en-GB" dirty="0"/>
              <a:t>It helps you decide what matters.</a:t>
            </a:r>
            <a:br>
              <a:rPr lang="en-GB" dirty="0"/>
            </a:br>
            <a:r>
              <a:rPr lang="en-GB" dirty="0"/>
              <a:t>It helps you focus your time and energy with purpose.</a:t>
            </a:r>
            <a:br>
              <a:rPr lang="en-GB" dirty="0"/>
            </a:br>
            <a:r>
              <a:rPr lang="en-GB" dirty="0"/>
              <a:t>And most importantly - it helps you build momentum, consistently.”</a:t>
            </a:r>
          </a:p>
          <a:p>
            <a:r>
              <a:rPr lang="en-GB" dirty="0"/>
              <a:t>📣 “You don’t need more hours. You need a system that multiplies the ones you already have.”</a:t>
            </a:r>
          </a:p>
          <a:p>
            <a:r>
              <a:rPr lang="en-AU"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4C46B-B4DE-4AF7-87C7-1D10416CADA7}"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535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that we understand the importance of having a system, let me introduce you to the </a:t>
            </a:r>
            <a:r>
              <a:rPr lang="en-GB" sz="1200" b="1" i="0" kern="1200" dirty="0">
                <a:solidFill>
                  <a:schemeClr val="tx1"/>
                </a:solidFill>
                <a:effectLst/>
                <a:latin typeface="+mn-lt"/>
                <a:ea typeface="+mn-ea"/>
                <a:cs typeface="+mn-cs"/>
              </a:rPr>
              <a:t>Productivity Playbook</a:t>
            </a:r>
            <a:r>
              <a:rPr lang="en-GB" sz="1200" b="0" i="0" kern="1200" dirty="0">
                <a:solidFill>
                  <a:schemeClr val="tx1"/>
                </a:solidFill>
                <a:effectLst/>
                <a:latin typeface="+mn-lt"/>
                <a:ea typeface="+mn-ea"/>
                <a:cs typeface="+mn-cs"/>
              </a:rPr>
              <a:t>—a set of interconnected components designed to help you stay focused, organized, and in control of your time.</a:t>
            </a:r>
          </a:p>
          <a:p>
            <a:r>
              <a:rPr lang="en-GB" sz="1200" b="0" i="0" kern="1200" dirty="0">
                <a:solidFill>
                  <a:schemeClr val="tx1"/>
                </a:solidFill>
                <a:effectLst/>
                <a:latin typeface="+mn-lt"/>
                <a:ea typeface="+mn-ea"/>
                <a:cs typeface="+mn-cs"/>
              </a:rPr>
              <a:t>Let’s break it down:</a:t>
            </a:r>
          </a:p>
          <a:p>
            <a:r>
              <a:rPr lang="en-GB" sz="1200" b="1" i="0" kern="1200" dirty="0">
                <a:solidFill>
                  <a:schemeClr val="tx1"/>
                </a:solidFill>
                <a:effectLst/>
                <a:latin typeface="+mn-lt"/>
                <a:ea typeface="+mn-ea"/>
                <a:cs typeface="+mn-cs"/>
              </a:rPr>
              <a:t>Year at a Glance</a:t>
            </a:r>
            <a:r>
              <a:rPr lang="en-GB" sz="1200" b="0" i="0" kern="1200" dirty="0">
                <a:solidFill>
                  <a:schemeClr val="tx1"/>
                </a:solidFill>
                <a:effectLst/>
                <a:latin typeface="+mn-lt"/>
                <a:ea typeface="+mn-ea"/>
                <a:cs typeface="+mn-cs"/>
              </a:rPr>
              <a:t>: This is your big-picture view. It helps you map out key goals, events, and priorities across the year so you’re not just reacting week to week—you’re planning with intention.</a:t>
            </a:r>
          </a:p>
          <a:p>
            <a:r>
              <a:rPr lang="en-GB" sz="1200" b="1" i="0" kern="1200" dirty="0">
                <a:solidFill>
                  <a:schemeClr val="tx1"/>
                </a:solidFill>
                <a:effectLst/>
                <a:latin typeface="+mn-lt"/>
                <a:ea typeface="+mn-ea"/>
                <a:cs typeface="+mn-cs"/>
              </a:rPr>
              <a:t>Ideal Week</a:t>
            </a:r>
            <a:r>
              <a:rPr lang="en-GB" sz="1200" b="0" i="0" kern="1200" dirty="0">
                <a:solidFill>
                  <a:schemeClr val="tx1"/>
                </a:solidFill>
                <a:effectLst/>
                <a:latin typeface="+mn-lt"/>
                <a:ea typeface="+mn-ea"/>
                <a:cs typeface="+mn-cs"/>
              </a:rPr>
              <a:t>: Everyone works differently. Some of us need long, uninterrupted blocks of time, while others thrive on variety. The Ideal Week helps you design a schedule that matches your natural rhythm and work style.</a:t>
            </a:r>
          </a:p>
          <a:p>
            <a:r>
              <a:rPr lang="en-GB" sz="1200" b="1" i="0" kern="1200" dirty="0">
                <a:solidFill>
                  <a:schemeClr val="tx1"/>
                </a:solidFill>
                <a:effectLst/>
                <a:latin typeface="+mn-lt"/>
                <a:ea typeface="+mn-ea"/>
                <a:cs typeface="+mn-cs"/>
              </a:rPr>
              <a:t>Clarity Sprint</a:t>
            </a:r>
            <a:r>
              <a:rPr lang="en-GB" sz="1200" b="0" i="0" kern="1200" dirty="0">
                <a:solidFill>
                  <a:schemeClr val="tx1"/>
                </a:solidFill>
                <a:effectLst/>
                <a:latin typeface="+mn-lt"/>
                <a:ea typeface="+mn-ea"/>
                <a:cs typeface="+mn-cs"/>
              </a:rPr>
              <a:t>: This is your weekly reset. A dedicated hour to plan, review, and realign. It’s where you step back, check your priorities, and make sure your week is set up for success.</a:t>
            </a:r>
          </a:p>
          <a:p>
            <a:r>
              <a:rPr lang="en-GB" sz="1200" b="1" i="0" kern="1200" dirty="0">
                <a:solidFill>
                  <a:schemeClr val="tx1"/>
                </a:solidFill>
                <a:effectLst/>
                <a:latin typeface="+mn-lt"/>
                <a:ea typeface="+mn-ea"/>
                <a:cs typeface="+mn-cs"/>
              </a:rPr>
              <a:t>M365 Workflow Flywheel</a:t>
            </a:r>
            <a:r>
              <a:rPr lang="en-GB" sz="1200" b="0" i="0" kern="1200" dirty="0">
                <a:solidFill>
                  <a:schemeClr val="tx1"/>
                </a:solidFill>
                <a:effectLst/>
                <a:latin typeface="+mn-lt"/>
                <a:ea typeface="+mn-ea"/>
                <a:cs typeface="+mn-cs"/>
              </a:rPr>
              <a:t>: This is the engine that keeps everything moving. It’s inspired by systems like </a:t>
            </a:r>
            <a:r>
              <a:rPr lang="en-GB" sz="1200" b="0" i="1" kern="1200" dirty="0">
                <a:solidFill>
                  <a:schemeClr val="tx1"/>
                </a:solidFill>
                <a:effectLst/>
                <a:latin typeface="+mn-lt"/>
                <a:ea typeface="+mn-ea"/>
                <a:cs typeface="+mn-cs"/>
              </a:rPr>
              <a:t>Getting Things Done</a:t>
            </a:r>
            <a:r>
              <a:rPr lang="en-GB" sz="1200" b="0" i="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Building a Second Brain</a:t>
            </a:r>
            <a:r>
              <a:rPr lang="en-GB" sz="1200" b="0" i="0" kern="1200" dirty="0">
                <a:solidFill>
                  <a:schemeClr val="tx1"/>
                </a:solidFill>
                <a:effectLst/>
                <a:latin typeface="+mn-lt"/>
                <a:ea typeface="+mn-ea"/>
                <a:cs typeface="+mn-cs"/>
              </a:rPr>
              <a:t>. You capture everything in one place, process it regularly, and use your Ideal Week and Clarity Sprint to stay on track.</a:t>
            </a:r>
          </a:p>
          <a:p>
            <a:r>
              <a:rPr lang="en-GB" sz="1200" b="0" i="0" kern="1200" dirty="0">
                <a:solidFill>
                  <a:schemeClr val="tx1"/>
                </a:solidFill>
                <a:effectLst/>
                <a:latin typeface="+mn-lt"/>
                <a:ea typeface="+mn-ea"/>
                <a:cs typeface="+mn-cs"/>
              </a:rPr>
              <a:t>Each of these parts supports the others. When they work together, they create a system that helps you stay focused, reduce stress, and make meaningful progress—consistently.</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11</a:t>
            </a:fld>
            <a:endParaRPr lang="en-AU"/>
          </a:p>
        </p:txBody>
      </p:sp>
    </p:spTree>
    <p:extLst>
      <p:ext uri="{BB962C8B-B14F-4D97-AF65-F5344CB8AC3E}">
        <p14:creationId xmlns:p14="http://schemas.microsoft.com/office/powerpoint/2010/main" val="4215154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Let’s start with the big picture—literally.</a:t>
            </a: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Year at a Glance Calendar</a:t>
            </a:r>
            <a:r>
              <a:rPr lang="en-GB" sz="1200" b="0" i="0" kern="1200" dirty="0">
                <a:solidFill>
                  <a:schemeClr val="tx1"/>
                </a:solidFill>
                <a:effectLst/>
                <a:latin typeface="+mn-lt"/>
                <a:ea typeface="+mn-ea"/>
                <a:cs typeface="+mn-cs"/>
              </a:rPr>
              <a:t> is a powerful planning tool that lets you see your entire year on one page. Unlike a weekly or monthly view, this gives you </a:t>
            </a:r>
            <a:r>
              <a:rPr lang="en-GB" sz="1200" b="1" i="0" kern="1200" dirty="0">
                <a:solidFill>
                  <a:schemeClr val="tx1"/>
                </a:solidFill>
                <a:effectLst/>
                <a:latin typeface="+mn-lt"/>
                <a:ea typeface="+mn-ea"/>
                <a:cs typeface="+mn-cs"/>
              </a:rPr>
              <a:t>clarity across the full year</a:t>
            </a:r>
            <a:r>
              <a:rPr lang="en-GB" sz="1200" b="0" i="0" kern="1200" dirty="0">
                <a:solidFill>
                  <a:schemeClr val="tx1"/>
                </a:solidFill>
                <a:effectLst/>
                <a:latin typeface="+mn-lt"/>
                <a:ea typeface="+mn-ea"/>
                <a:cs typeface="+mn-cs"/>
              </a:rPr>
              <a:t>—so you can plan proactively, not reactively.</a:t>
            </a:r>
          </a:p>
          <a:p>
            <a:r>
              <a:rPr lang="en-GB" sz="1200" b="0" i="0" kern="1200" dirty="0">
                <a:solidFill>
                  <a:schemeClr val="tx1"/>
                </a:solidFill>
                <a:effectLst/>
                <a:latin typeface="+mn-lt"/>
                <a:ea typeface="+mn-ea"/>
                <a:cs typeface="+mn-cs"/>
              </a:rPr>
              <a:t>It’s used by professionals, teams, and businesses to track:</a:t>
            </a:r>
          </a:p>
          <a:p>
            <a:r>
              <a:rPr lang="en-GB" sz="1200" b="0" i="0" kern="1200" dirty="0">
                <a:solidFill>
                  <a:schemeClr val="tx1"/>
                </a:solidFill>
                <a:effectLst/>
                <a:latin typeface="+mn-lt"/>
                <a:ea typeface="+mn-ea"/>
                <a:cs typeface="+mn-cs"/>
              </a:rPr>
              <a:t>Key deadlines</a:t>
            </a:r>
          </a:p>
          <a:p>
            <a:r>
              <a:rPr lang="en-GB" sz="1200" b="0" i="0" kern="1200" dirty="0">
                <a:solidFill>
                  <a:schemeClr val="tx1"/>
                </a:solidFill>
                <a:effectLst/>
                <a:latin typeface="+mn-lt"/>
                <a:ea typeface="+mn-ea"/>
                <a:cs typeface="+mn-cs"/>
              </a:rPr>
              <a:t>Major projects</a:t>
            </a:r>
          </a:p>
          <a:p>
            <a:r>
              <a:rPr lang="en-GB" sz="1200" b="0" i="0" kern="1200" dirty="0">
                <a:solidFill>
                  <a:schemeClr val="tx1"/>
                </a:solidFill>
                <a:effectLst/>
                <a:latin typeface="+mn-lt"/>
                <a:ea typeface="+mn-ea"/>
                <a:cs typeface="+mn-cs"/>
              </a:rPr>
              <a:t>Holidays</a:t>
            </a:r>
          </a:p>
          <a:p>
            <a:r>
              <a:rPr lang="en-GB" sz="1200" b="0" i="0" kern="1200" dirty="0">
                <a:solidFill>
                  <a:schemeClr val="tx1"/>
                </a:solidFill>
                <a:effectLst/>
                <a:latin typeface="+mn-lt"/>
                <a:ea typeface="+mn-ea"/>
                <a:cs typeface="+mn-cs"/>
              </a:rPr>
              <a:t>Personal commitments</a:t>
            </a:r>
          </a:p>
          <a:p>
            <a:r>
              <a:rPr lang="en-GB" sz="1200" b="0" i="0" kern="1200" dirty="0">
                <a:solidFill>
                  <a:schemeClr val="tx1"/>
                </a:solidFill>
                <a:effectLst/>
                <a:latin typeface="+mn-lt"/>
                <a:ea typeface="+mn-ea"/>
                <a:cs typeface="+mn-cs"/>
              </a:rPr>
              <a:t>It helps you spot busy seasons, plan ahead, and avoid last-minute chaos.</a:t>
            </a:r>
          </a:p>
          <a:p>
            <a:r>
              <a:rPr lang="en-GB" sz="1200" b="0" i="0" kern="1200" dirty="0">
                <a:solidFill>
                  <a:schemeClr val="tx1"/>
                </a:solidFill>
                <a:effectLst/>
                <a:latin typeface="+mn-lt"/>
                <a:ea typeface="+mn-ea"/>
                <a:cs typeface="+mn-cs"/>
              </a:rPr>
              <a:t>We’ll walk through how to </a:t>
            </a:r>
            <a:r>
              <a:rPr lang="en-GB" sz="1200" b="1" i="0" kern="1200" dirty="0">
                <a:solidFill>
                  <a:schemeClr val="tx1"/>
                </a:solidFill>
                <a:effectLst/>
                <a:latin typeface="+mn-lt"/>
                <a:ea typeface="+mn-ea"/>
                <a:cs typeface="+mn-cs"/>
              </a:rPr>
              <a:t>create</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use</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maintain</a:t>
            </a:r>
            <a:r>
              <a:rPr lang="en-GB" sz="1200" b="0" i="0" kern="1200" dirty="0">
                <a:solidFill>
                  <a:schemeClr val="tx1"/>
                </a:solidFill>
                <a:effectLst/>
                <a:latin typeface="+mn-lt"/>
                <a:ea typeface="+mn-ea"/>
                <a:cs typeface="+mn-cs"/>
              </a:rPr>
              <a:t> this calendar so it becomes a living part of your productivity system.</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if you’ve ever heard of </a:t>
            </a:r>
            <a:r>
              <a:rPr lang="en-GB" sz="1200" b="1" i="0" kern="1200" dirty="0">
                <a:solidFill>
                  <a:schemeClr val="tx1"/>
                </a:solidFill>
                <a:effectLst/>
                <a:latin typeface="+mn-lt"/>
                <a:ea typeface="+mn-ea"/>
                <a:cs typeface="+mn-cs"/>
              </a:rPr>
              <a:t>Jesse Itzler</a:t>
            </a:r>
            <a:r>
              <a:rPr lang="en-GB" sz="1200" b="0" i="0" kern="1200" dirty="0">
                <a:solidFill>
                  <a:schemeClr val="tx1"/>
                </a:solidFill>
                <a:effectLst/>
                <a:latin typeface="+mn-lt"/>
                <a:ea typeface="+mn-ea"/>
                <a:cs typeface="+mn-cs"/>
              </a:rPr>
              <a:t>, entrepreneur and author - he created something similar called the </a:t>
            </a:r>
            <a:r>
              <a:rPr lang="en-GB" sz="1200" b="0" i="1" kern="1200" dirty="0">
                <a:solidFill>
                  <a:schemeClr val="tx1"/>
                </a:solidFill>
                <a:effectLst/>
                <a:latin typeface="+mn-lt"/>
                <a:ea typeface="+mn-ea"/>
                <a:cs typeface="+mn-cs"/>
              </a:rPr>
              <a:t>Big A.S.S. Calendar</a:t>
            </a:r>
            <a:r>
              <a:rPr lang="en-GB" sz="1200" b="0" i="0" kern="1200" dirty="0">
                <a:solidFill>
                  <a:schemeClr val="tx1"/>
                </a:solidFill>
                <a:effectLst/>
                <a:latin typeface="+mn-lt"/>
                <a:ea typeface="+mn-ea"/>
                <a:cs typeface="+mn-cs"/>
              </a:rPr>
              <a:t>. Same idea: zoom out, get perspective, and make sure your year reflects what actually matters to you.”</a:t>
            </a:r>
          </a:p>
          <a:p>
            <a:r>
              <a:rPr lang="en-AU" dirty="0"/>
              <a:t> </a:t>
            </a:r>
          </a:p>
        </p:txBody>
      </p:sp>
      <p:sp>
        <p:nvSpPr>
          <p:cNvPr id="4" name="Slide Number Placeholder 3"/>
          <p:cNvSpPr>
            <a:spLocks noGrp="1"/>
          </p:cNvSpPr>
          <p:nvPr>
            <p:ph type="sldNum" sz="quarter" idx="5"/>
          </p:nvPr>
        </p:nvSpPr>
        <p:spPr/>
        <p:txBody>
          <a:bodyPr/>
          <a:lstStyle/>
          <a:p>
            <a:fld id="{5C9058D8-C908-4587-8C20-6803F6A4BABB}" type="slidenum">
              <a:rPr lang="en-AU" smtClean="0"/>
              <a:t>13</a:t>
            </a:fld>
            <a:endParaRPr lang="en-AU"/>
          </a:p>
        </p:txBody>
      </p:sp>
    </p:spTree>
    <p:extLst>
      <p:ext uri="{BB962C8B-B14F-4D97-AF65-F5344CB8AC3E}">
        <p14:creationId xmlns:p14="http://schemas.microsoft.com/office/powerpoint/2010/main" val="217455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“Before we dive into building your Year at a Glance, I want to share a powerful metaphor about </a:t>
            </a:r>
            <a:r>
              <a:rPr lang="en-GB" sz="1200" b="1" i="0" kern="1200" dirty="0">
                <a:solidFill>
                  <a:schemeClr val="tx1"/>
                </a:solidFill>
                <a:effectLst/>
                <a:latin typeface="+mn-lt"/>
                <a:ea typeface="+mn-ea"/>
                <a:cs typeface="+mn-cs"/>
              </a:rPr>
              <a:t>how we schedule our time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Imagine your time is like a jar.</a:t>
            </a: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big rocks</a:t>
            </a:r>
            <a:r>
              <a:rPr lang="en-GB" sz="1200" b="0" i="0" kern="1200" dirty="0">
                <a:solidFill>
                  <a:schemeClr val="tx1"/>
                </a:solidFill>
                <a:effectLst/>
                <a:latin typeface="+mn-lt"/>
                <a:ea typeface="+mn-ea"/>
                <a:cs typeface="+mn-cs"/>
              </a:rPr>
              <a:t> represent your most important priorities—family, health, personal goals.</a:t>
            </a: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gravel</a:t>
            </a:r>
            <a:r>
              <a:rPr lang="en-GB" sz="1200" b="0" i="0" kern="1200" dirty="0">
                <a:solidFill>
                  <a:schemeClr val="tx1"/>
                </a:solidFill>
                <a:effectLst/>
                <a:latin typeface="+mn-lt"/>
                <a:ea typeface="+mn-ea"/>
                <a:cs typeface="+mn-cs"/>
              </a:rPr>
              <a:t> stands for important but less critical things—meetings, events, responsibilities.</a:t>
            </a: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sand</a:t>
            </a:r>
            <a:r>
              <a:rPr lang="en-GB" sz="1200" b="0" i="0" kern="1200" dirty="0">
                <a:solidFill>
                  <a:schemeClr val="tx1"/>
                </a:solidFill>
                <a:effectLst/>
                <a:latin typeface="+mn-lt"/>
                <a:ea typeface="+mn-ea"/>
                <a:cs typeface="+mn-cs"/>
              </a:rPr>
              <a:t> is everything else—emails, admin tasks, social media, the busy work.</a:t>
            </a:r>
          </a:p>
          <a:p>
            <a:r>
              <a:rPr lang="en-GB" sz="1200" b="0" i="0" kern="1200" dirty="0">
                <a:solidFill>
                  <a:schemeClr val="tx1"/>
                </a:solidFill>
                <a:effectLst/>
                <a:latin typeface="+mn-lt"/>
                <a:ea typeface="+mn-ea"/>
                <a:cs typeface="+mn-cs"/>
              </a:rPr>
              <a:t>If you fill the jar with sand first, there’s no room for the big rocks.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if you start with the big rocks, then add gravel, and finally pour in the sand—it all fits.</a:t>
            </a:r>
          </a:p>
          <a:p>
            <a:r>
              <a:rPr lang="en-GB" sz="1200" b="0" i="0" kern="1200" dirty="0">
                <a:solidFill>
                  <a:schemeClr val="tx1"/>
                </a:solidFill>
                <a:effectLst/>
                <a:latin typeface="+mn-lt"/>
                <a:ea typeface="+mn-ea"/>
                <a:cs typeface="+mn-cs"/>
              </a:rPr>
              <a:t>And the best part?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There’s </a:t>
            </a:r>
            <a:r>
              <a:rPr lang="en-GB" sz="1200" b="1" i="0" kern="1200" dirty="0">
                <a:solidFill>
                  <a:schemeClr val="tx1"/>
                </a:solidFill>
                <a:effectLst/>
                <a:latin typeface="+mn-lt"/>
                <a:ea typeface="+mn-ea"/>
                <a:cs typeface="+mn-cs"/>
              </a:rPr>
              <a:t>always room for a coffee with a friend</a:t>
            </a:r>
            <a:r>
              <a:rPr lang="en-GB" sz="1200" b="0" i="0" kern="1200" dirty="0">
                <a:solidFill>
                  <a:schemeClr val="tx1"/>
                </a:solidFill>
                <a:effectLst/>
                <a:latin typeface="+mn-lt"/>
                <a:ea typeface="+mn-ea"/>
                <a:cs typeface="+mn-cs"/>
              </a:rPr>
              <a:t>—a reminder that even with structure, we need space for connection and spontaneity.</a:t>
            </a:r>
          </a:p>
          <a:p>
            <a:r>
              <a:rPr lang="en-GB" sz="1200" b="0" i="0" kern="1200" dirty="0">
                <a:solidFill>
                  <a:schemeClr val="tx1"/>
                </a:solidFill>
                <a:effectLst/>
                <a:latin typeface="+mn-lt"/>
                <a:ea typeface="+mn-ea"/>
                <a:cs typeface="+mn-cs"/>
              </a:rPr>
              <a:t>This is exactly what the Year at a Glance helps you do:</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Put the big rocks in first</a:t>
            </a:r>
            <a:endParaRPr lang="en-GB"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14</a:t>
            </a:fld>
            <a:endParaRPr lang="en-AU"/>
          </a:p>
        </p:txBody>
      </p:sp>
    </p:spTree>
    <p:extLst>
      <p:ext uri="{BB962C8B-B14F-4D97-AF65-F5344CB8AC3E}">
        <p14:creationId xmlns:p14="http://schemas.microsoft.com/office/powerpoint/2010/main" val="289739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let’s talk about how to actually build your Year at a Glance calendar.</a:t>
            </a:r>
          </a:p>
          <a:p>
            <a:r>
              <a:rPr lang="en-GB" sz="1200" b="1" i="0" kern="1200" dirty="0">
                <a:solidFill>
                  <a:schemeClr val="tx1"/>
                </a:solidFill>
                <a:effectLst/>
                <a:latin typeface="+mn-lt"/>
                <a:ea typeface="+mn-ea"/>
                <a:cs typeface="+mn-cs"/>
              </a:rPr>
              <a:t>Step one</a:t>
            </a:r>
            <a:r>
              <a:rPr lang="en-GB" sz="1200" b="0" i="0" kern="1200" dirty="0">
                <a:solidFill>
                  <a:schemeClr val="tx1"/>
                </a:solidFill>
                <a:effectLst/>
                <a:latin typeface="+mn-lt"/>
                <a:ea typeface="+mn-ea"/>
                <a:cs typeface="+mn-cs"/>
              </a:rPr>
              <a:t> is to gather all your important dates—this includes public holidays, school breaks, business events, launches, and personal commitments. Anything that could impact your time or focus.</a:t>
            </a:r>
          </a:p>
          <a:p>
            <a:r>
              <a:rPr lang="en-GB" sz="1200" b="1" i="0" kern="1200" dirty="0">
                <a:solidFill>
                  <a:schemeClr val="tx1"/>
                </a:solidFill>
                <a:effectLst/>
                <a:latin typeface="+mn-lt"/>
                <a:ea typeface="+mn-ea"/>
                <a:cs typeface="+mn-cs"/>
              </a:rPr>
              <a:t>Next</a:t>
            </a:r>
            <a:r>
              <a:rPr lang="en-GB" sz="1200" b="0" i="0" kern="1200" dirty="0">
                <a:solidFill>
                  <a:schemeClr val="tx1"/>
                </a:solidFill>
                <a:effectLst/>
                <a:latin typeface="+mn-lt"/>
                <a:ea typeface="+mn-ea"/>
                <a:cs typeface="+mn-cs"/>
              </a:rPr>
              <a:t>, choose your format.</a:t>
            </a:r>
          </a:p>
          <a:p>
            <a:r>
              <a:rPr lang="en-GB" sz="1200" b="0" i="0" kern="1200" dirty="0">
                <a:solidFill>
                  <a:schemeClr val="tx1"/>
                </a:solidFill>
                <a:effectLst/>
                <a:latin typeface="+mn-lt"/>
                <a:ea typeface="+mn-ea"/>
                <a:cs typeface="+mn-cs"/>
              </a:rPr>
              <a:t>If you prefer flexibility and easy updates, go digital.</a:t>
            </a:r>
          </a:p>
          <a:p>
            <a:r>
              <a:rPr lang="en-GB" sz="1200" b="0" i="0" kern="1200" dirty="0">
                <a:solidFill>
                  <a:schemeClr val="tx1"/>
                </a:solidFill>
                <a:effectLst/>
                <a:latin typeface="+mn-lt"/>
                <a:ea typeface="+mn-ea"/>
                <a:cs typeface="+mn-cs"/>
              </a:rPr>
              <a:t>If you like a quick visual reference, a printed version or wall calendar works great.</a:t>
            </a:r>
          </a:p>
          <a:p>
            <a:r>
              <a:rPr lang="en-GB" sz="1200" b="1" i="0" kern="1200" dirty="0">
                <a:solidFill>
                  <a:schemeClr val="tx1"/>
                </a:solidFill>
                <a:effectLst/>
                <a:latin typeface="+mn-lt"/>
                <a:ea typeface="+mn-ea"/>
                <a:cs typeface="+mn-cs"/>
              </a:rPr>
              <a:t>Then</a:t>
            </a:r>
            <a:r>
              <a:rPr lang="en-GB" sz="1200" b="0" i="0" kern="1200" dirty="0">
                <a:solidFill>
                  <a:schemeClr val="tx1"/>
                </a:solidFill>
                <a:effectLst/>
                <a:latin typeface="+mn-lt"/>
                <a:ea typeface="+mn-ea"/>
                <a:cs typeface="+mn-cs"/>
              </a:rPr>
              <a:t>, set up the structure.</a:t>
            </a:r>
          </a:p>
          <a:p>
            <a:r>
              <a:rPr lang="en-GB" sz="1200" b="0" i="0" kern="1200" dirty="0">
                <a:solidFill>
                  <a:schemeClr val="tx1"/>
                </a:solidFill>
                <a:effectLst/>
                <a:latin typeface="+mn-lt"/>
                <a:ea typeface="+mn-ea"/>
                <a:cs typeface="+mn-cs"/>
              </a:rPr>
              <a:t>In a spreadsheet, create </a:t>
            </a:r>
            <a:r>
              <a:rPr lang="en-GB" sz="1200" b="1" i="0" kern="1200" dirty="0">
                <a:solidFill>
                  <a:schemeClr val="tx1"/>
                </a:solidFill>
                <a:effectLst/>
                <a:latin typeface="+mn-lt"/>
                <a:ea typeface="+mn-ea"/>
                <a:cs typeface="+mn-cs"/>
              </a:rPr>
              <a:t>12 columns for months</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31 rows for days</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Or, if you’re using a bullet journal, draw a simple grid layout.</a:t>
            </a:r>
          </a:p>
          <a:p>
            <a:r>
              <a:rPr lang="en-GB" sz="1200" b="1" i="0" kern="1200" dirty="0">
                <a:solidFill>
                  <a:schemeClr val="tx1"/>
                </a:solidFill>
                <a:effectLst/>
                <a:latin typeface="+mn-lt"/>
                <a:ea typeface="+mn-ea"/>
                <a:cs typeface="+mn-cs"/>
              </a:rPr>
              <a:t>Colour coding</a:t>
            </a:r>
            <a:r>
              <a:rPr lang="en-GB" sz="1200" b="0" i="0" kern="1200" dirty="0">
                <a:solidFill>
                  <a:schemeClr val="tx1"/>
                </a:solidFill>
                <a:effectLst/>
                <a:latin typeface="+mn-lt"/>
                <a:ea typeface="+mn-ea"/>
                <a:cs typeface="+mn-cs"/>
              </a:rPr>
              <a:t> is key.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 different colours for work, personal, and critical deadlines. This makes it easy to scan and spot what’s coming up.</a:t>
            </a:r>
          </a:p>
          <a:p>
            <a:r>
              <a:rPr lang="en-GB" sz="1200" b="0" i="0" kern="1200" dirty="0">
                <a:solidFill>
                  <a:schemeClr val="tx1"/>
                </a:solidFill>
                <a:effectLst/>
                <a:latin typeface="+mn-lt"/>
                <a:ea typeface="+mn-ea"/>
                <a:cs typeface="+mn-cs"/>
              </a:rPr>
              <a:t>Finally, </a:t>
            </a:r>
            <a:r>
              <a:rPr lang="en-GB" sz="1200" b="1" i="0" kern="1200" dirty="0">
                <a:solidFill>
                  <a:schemeClr val="tx1"/>
                </a:solidFill>
                <a:effectLst/>
                <a:latin typeface="+mn-lt"/>
                <a:ea typeface="+mn-ea"/>
                <a:cs typeface="+mn-cs"/>
              </a:rPr>
              <a:t>review your calendar</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Look for conflicts, overlaps, or gaps. Then, share it with your team or family to make sure everyone’s aligned.</a:t>
            </a:r>
          </a:p>
          <a:p>
            <a:r>
              <a:rPr lang="en-GB" sz="1200" b="0" i="0" kern="1200" dirty="0">
                <a:solidFill>
                  <a:schemeClr val="tx1"/>
                </a:solidFill>
                <a:effectLst/>
                <a:latin typeface="+mn-lt"/>
                <a:ea typeface="+mn-ea"/>
                <a:cs typeface="+mn-cs"/>
              </a:rPr>
              <a:t>This tool becomes your </a:t>
            </a:r>
            <a:r>
              <a:rPr lang="en-GB" sz="1200" b="1" i="0" kern="1200" dirty="0">
                <a:solidFill>
                  <a:schemeClr val="tx1"/>
                </a:solidFill>
                <a:effectLst/>
                <a:latin typeface="+mn-lt"/>
                <a:ea typeface="+mn-ea"/>
                <a:cs typeface="+mn-cs"/>
              </a:rPr>
              <a:t>yearly dashboard</a:t>
            </a:r>
            <a:r>
              <a:rPr lang="en-GB" sz="1200" b="0" i="0" kern="1200" dirty="0">
                <a:solidFill>
                  <a:schemeClr val="tx1"/>
                </a:solidFill>
                <a:effectLst/>
                <a:latin typeface="+mn-lt"/>
                <a:ea typeface="+mn-ea"/>
                <a:cs typeface="+mn-cs"/>
              </a:rPr>
              <a:t>—a single source of truth that helps you stay ahead, not just keep up.</a:t>
            </a:r>
          </a:p>
        </p:txBody>
      </p:sp>
      <p:sp>
        <p:nvSpPr>
          <p:cNvPr id="4" name="Slide Number Placeholder 3"/>
          <p:cNvSpPr>
            <a:spLocks noGrp="1"/>
          </p:cNvSpPr>
          <p:nvPr>
            <p:ph type="sldNum" sz="quarter" idx="5"/>
          </p:nvPr>
        </p:nvSpPr>
        <p:spPr/>
        <p:txBody>
          <a:bodyPr/>
          <a:lstStyle/>
          <a:p>
            <a:fld id="{5C9058D8-C908-4587-8C20-6803F6A4BABB}" type="slidenum">
              <a:rPr lang="en-AU" smtClean="0"/>
              <a:t>15</a:t>
            </a:fld>
            <a:endParaRPr lang="en-AU"/>
          </a:p>
        </p:txBody>
      </p:sp>
    </p:spTree>
    <p:extLst>
      <p:ext uri="{BB962C8B-B14F-4D97-AF65-F5344CB8AC3E}">
        <p14:creationId xmlns:p14="http://schemas.microsoft.com/office/powerpoint/2010/main" val="47428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why does the Year at a Glance calendar matter?</a:t>
            </a:r>
          </a:p>
          <a:p>
            <a:r>
              <a:rPr lang="en-GB" sz="1200" b="0" i="0" kern="1200" dirty="0">
                <a:solidFill>
                  <a:schemeClr val="tx1"/>
                </a:solidFill>
                <a:effectLst/>
                <a:latin typeface="+mn-lt"/>
                <a:ea typeface="+mn-ea"/>
                <a:cs typeface="+mn-cs"/>
              </a:rPr>
              <a:t>It gives you </a:t>
            </a:r>
            <a:r>
              <a:rPr lang="en-GB" sz="1200" b="1" i="0" kern="1200" dirty="0">
                <a:solidFill>
                  <a:schemeClr val="tx1"/>
                </a:solidFill>
                <a:effectLst/>
                <a:latin typeface="+mn-lt"/>
                <a:ea typeface="+mn-ea"/>
                <a:cs typeface="+mn-cs"/>
              </a:rPr>
              <a:t>clarity</a:t>
            </a:r>
            <a:r>
              <a:rPr lang="en-GB" sz="1200" b="0" i="0" kern="1200" dirty="0">
                <a:solidFill>
                  <a:schemeClr val="tx1"/>
                </a:solidFill>
                <a:effectLst/>
                <a:latin typeface="+mn-lt"/>
                <a:ea typeface="+mn-ea"/>
                <a:cs typeface="+mn-cs"/>
              </a:rPr>
              <a:t>—you’re far less likely to miss a deadline or double-book yourself when you can see everything laid out in one place.</a:t>
            </a:r>
          </a:p>
          <a:p>
            <a:r>
              <a:rPr lang="en-GB" sz="1200" b="0" i="0" kern="1200" dirty="0">
                <a:solidFill>
                  <a:schemeClr val="tx1"/>
                </a:solidFill>
                <a:effectLst/>
                <a:latin typeface="+mn-lt"/>
                <a:ea typeface="+mn-ea"/>
                <a:cs typeface="+mn-cs"/>
              </a:rPr>
              <a:t>It supports </a:t>
            </a:r>
            <a:r>
              <a:rPr lang="en-GB" sz="1200" b="1" i="0" kern="1200" dirty="0">
                <a:solidFill>
                  <a:schemeClr val="tx1"/>
                </a:solidFill>
                <a:effectLst/>
                <a:latin typeface="+mn-lt"/>
                <a:ea typeface="+mn-ea"/>
                <a:cs typeface="+mn-cs"/>
              </a:rPr>
              <a:t>long-term planning</a:t>
            </a:r>
            <a:r>
              <a:rPr lang="en-GB" sz="1200" b="0" i="0" kern="1200" dirty="0">
                <a:solidFill>
                  <a:schemeClr val="tx1"/>
                </a:solidFill>
                <a:effectLst/>
                <a:latin typeface="+mn-lt"/>
                <a:ea typeface="+mn-ea"/>
                <a:cs typeface="+mn-cs"/>
              </a:rPr>
              <a:t>—vacations, launches, major projects—you can plan with confidence and avoid last-minute scrambles.</a:t>
            </a:r>
          </a:p>
          <a:p>
            <a:r>
              <a:rPr lang="en-GB" sz="1200" b="0" i="0" kern="1200" dirty="0">
                <a:solidFill>
                  <a:schemeClr val="tx1"/>
                </a:solidFill>
                <a:effectLst/>
                <a:latin typeface="+mn-lt"/>
                <a:ea typeface="+mn-ea"/>
                <a:cs typeface="+mn-cs"/>
              </a:rPr>
              <a:t>For teams, it’s a game changer. Everyone knows what’s coming up, so they can prepare and align their work.</a:t>
            </a:r>
          </a:p>
          <a:p>
            <a:r>
              <a:rPr lang="en-GB" sz="1200" b="0" i="0" kern="1200" dirty="0">
                <a:solidFill>
                  <a:schemeClr val="tx1"/>
                </a:solidFill>
                <a:effectLst/>
                <a:latin typeface="+mn-lt"/>
                <a:ea typeface="+mn-ea"/>
                <a:cs typeface="+mn-cs"/>
              </a:rPr>
              <a:t>Now, while </a:t>
            </a:r>
            <a:r>
              <a:rPr lang="en-GB" sz="1200" b="1" i="0" kern="1200" dirty="0">
                <a:solidFill>
                  <a:schemeClr val="tx1"/>
                </a:solidFill>
                <a:effectLst/>
                <a:latin typeface="+mn-lt"/>
                <a:ea typeface="+mn-ea"/>
                <a:cs typeface="+mn-cs"/>
              </a:rPr>
              <a:t>digital formats</a:t>
            </a:r>
            <a:r>
              <a:rPr lang="en-GB" sz="1200" b="0" i="0" kern="1200" dirty="0">
                <a:solidFill>
                  <a:schemeClr val="tx1"/>
                </a:solidFill>
                <a:effectLst/>
                <a:latin typeface="+mn-lt"/>
                <a:ea typeface="+mn-ea"/>
                <a:cs typeface="+mn-cs"/>
              </a:rPr>
              <a:t> are great for flexibility and sharing, they do have one downside: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hard to get that full-year, at-a-glance view on a screen.</a:t>
            </a:r>
          </a:p>
          <a:p>
            <a:r>
              <a:rPr lang="en-GB" sz="1200" b="0" i="0" kern="1200" dirty="0">
                <a:solidFill>
                  <a:schemeClr val="tx1"/>
                </a:solidFill>
                <a:effectLst/>
                <a:latin typeface="+mn-lt"/>
                <a:ea typeface="+mn-ea"/>
                <a:cs typeface="+mn-cs"/>
              </a:rPr>
              <a:t>That’s why I recommend either printing a </a:t>
            </a:r>
            <a:r>
              <a:rPr lang="en-GB" sz="1200" b="1" i="0" kern="1200" dirty="0">
                <a:solidFill>
                  <a:schemeClr val="tx1"/>
                </a:solidFill>
                <a:effectLst/>
                <a:latin typeface="+mn-lt"/>
                <a:ea typeface="+mn-ea"/>
                <a:cs typeface="+mn-cs"/>
              </a:rPr>
              <a:t>large wall version</a:t>
            </a:r>
            <a:r>
              <a:rPr lang="en-GB" sz="1200" b="0" i="0" kern="1200" dirty="0">
                <a:solidFill>
                  <a:schemeClr val="tx1"/>
                </a:solidFill>
                <a:effectLst/>
                <a:latin typeface="+mn-lt"/>
                <a:ea typeface="+mn-ea"/>
                <a:cs typeface="+mn-cs"/>
              </a:rPr>
              <a:t> or keeping a link to your </a:t>
            </a:r>
            <a:r>
              <a:rPr lang="en-GB" sz="1200" b="1" i="0" kern="1200" dirty="0">
                <a:solidFill>
                  <a:schemeClr val="tx1"/>
                </a:solidFill>
                <a:effectLst/>
                <a:latin typeface="+mn-lt"/>
                <a:ea typeface="+mn-ea"/>
                <a:cs typeface="+mn-cs"/>
              </a:rPr>
              <a:t>Excel spreadsheet</a:t>
            </a:r>
            <a:r>
              <a:rPr lang="en-GB" sz="1200" b="0" i="0" kern="1200" dirty="0">
                <a:solidFill>
                  <a:schemeClr val="tx1"/>
                </a:solidFill>
                <a:effectLst/>
                <a:latin typeface="+mn-lt"/>
                <a:ea typeface="+mn-ea"/>
                <a:cs typeface="+mn-cs"/>
              </a:rPr>
              <a:t> handy. It gives you the best of both worlds—</a:t>
            </a:r>
            <a:r>
              <a:rPr lang="en-GB" sz="1200" b="1" i="0" kern="1200" dirty="0">
                <a:solidFill>
                  <a:schemeClr val="tx1"/>
                </a:solidFill>
                <a:effectLst/>
                <a:latin typeface="+mn-lt"/>
                <a:ea typeface="+mn-ea"/>
                <a:cs typeface="+mn-cs"/>
              </a:rPr>
              <a:t>visibility and flexibility</a:t>
            </a:r>
            <a:r>
              <a:rPr lang="en-GB"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5C9058D8-C908-4587-8C20-6803F6A4BABB}" type="slidenum">
              <a:rPr lang="en-AU" smtClean="0"/>
              <a:t>16</a:t>
            </a:fld>
            <a:endParaRPr lang="en-AU"/>
          </a:p>
        </p:txBody>
      </p:sp>
    </p:spTree>
    <p:extLst>
      <p:ext uri="{BB962C8B-B14F-4D97-AF65-F5344CB8AC3E}">
        <p14:creationId xmlns:p14="http://schemas.microsoft.com/office/powerpoint/2010/main" val="4107120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“Before we talk about designing your ideal week, let’s take a step back and ask:</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What kind of worker are you?</a:t>
            </a:r>
          </a:p>
          <a:p>
            <a:r>
              <a:rPr lang="en-GB" sz="1200" b="0" i="0" kern="1200" dirty="0">
                <a:solidFill>
                  <a:schemeClr val="tx1"/>
                </a:solidFill>
                <a:effectLst/>
                <a:latin typeface="+mn-lt"/>
                <a:ea typeface="+mn-ea"/>
                <a:cs typeface="+mn-cs"/>
              </a:rPr>
              <a:t>There are two main types of work schedules—and understanding which one fits you best is key to building a system that actually works.</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17</a:t>
            </a:fld>
            <a:endParaRPr lang="en-AU"/>
          </a:p>
        </p:txBody>
      </p:sp>
    </p:spTree>
    <p:extLst>
      <p:ext uri="{BB962C8B-B14F-4D97-AF65-F5344CB8AC3E}">
        <p14:creationId xmlns:p14="http://schemas.microsoft.com/office/powerpoint/2010/main" val="2632164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“Let’s start with the </a:t>
            </a:r>
            <a:r>
              <a:rPr lang="en-GB" sz="1200" b="1" i="0" kern="1200" dirty="0">
                <a:solidFill>
                  <a:schemeClr val="tx1"/>
                </a:solidFill>
                <a:effectLst/>
                <a:latin typeface="+mn-lt"/>
                <a:ea typeface="+mn-ea"/>
                <a:cs typeface="+mn-cs"/>
              </a:rPr>
              <a:t>Manager’s Schedule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This schedule is built around </a:t>
            </a:r>
            <a:r>
              <a:rPr lang="en-GB" sz="1200" b="1" i="0" kern="1200" dirty="0">
                <a:solidFill>
                  <a:schemeClr val="tx1"/>
                </a:solidFill>
                <a:effectLst/>
                <a:latin typeface="+mn-lt"/>
                <a:ea typeface="+mn-ea"/>
                <a:cs typeface="+mn-cs"/>
              </a:rPr>
              <a:t>30-minute blocks</a:t>
            </a:r>
            <a:r>
              <a:rPr lang="en-GB" sz="1200" b="0" i="0" kern="1200" dirty="0">
                <a:solidFill>
                  <a:schemeClr val="tx1"/>
                </a:solidFill>
                <a:effectLst/>
                <a:latin typeface="+mn-lt"/>
                <a:ea typeface="+mn-ea"/>
                <a:cs typeface="+mn-cs"/>
              </a:rPr>
              <a:t>—just like a traditional appointment book. It’s structured, segmented, and designed for </a:t>
            </a:r>
            <a:r>
              <a:rPr lang="en-GB" sz="1200" b="1" i="0" kern="1200" dirty="0">
                <a:solidFill>
                  <a:schemeClr val="tx1"/>
                </a:solidFill>
                <a:effectLst/>
                <a:latin typeface="+mn-lt"/>
                <a:ea typeface="+mn-ea"/>
                <a:cs typeface="+mn-cs"/>
              </a:rPr>
              <a:t>constant context switching</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Managers typically juggle a wide range of tasks throughout the day—meetings, phone calls, emails, and putting out fires as they arise. Their day is often packed from start to finish.</a:t>
            </a:r>
          </a:p>
          <a:p>
            <a:r>
              <a:rPr lang="en-GB" sz="1200" b="0" i="0" kern="1200" dirty="0">
                <a:solidFill>
                  <a:schemeClr val="tx1"/>
                </a:solidFill>
                <a:effectLst/>
                <a:latin typeface="+mn-lt"/>
                <a:ea typeface="+mn-ea"/>
                <a:cs typeface="+mn-cs"/>
              </a:rPr>
              <a:t>In this world, </a:t>
            </a:r>
            <a:r>
              <a:rPr lang="en-GB" sz="1200" b="1" i="0" kern="1200" dirty="0">
                <a:solidFill>
                  <a:schemeClr val="tx1"/>
                </a:solidFill>
                <a:effectLst/>
                <a:latin typeface="+mn-lt"/>
                <a:ea typeface="+mn-ea"/>
                <a:cs typeface="+mn-cs"/>
              </a:rPr>
              <a:t>meetings are the default</a:t>
            </a:r>
            <a:r>
              <a:rPr lang="en-GB" sz="1200" b="0" i="0" kern="1200" dirty="0">
                <a:solidFill>
                  <a:schemeClr val="tx1"/>
                </a:solidFill>
                <a:effectLst/>
                <a:latin typeface="+mn-lt"/>
                <a:ea typeface="+mn-ea"/>
                <a:cs typeface="+mn-cs"/>
              </a:rPr>
              <a:t>. Finding time to meet isn’t about protecting focus—it’s just a matter of logistics. If there’s a free slot, it gets filled.</a:t>
            </a:r>
          </a:p>
          <a:p>
            <a:r>
              <a:rPr lang="en-GB" sz="1200" b="0" i="0" kern="1200" dirty="0">
                <a:solidFill>
                  <a:schemeClr val="tx1"/>
                </a:solidFill>
                <a:effectLst/>
                <a:latin typeface="+mn-lt"/>
                <a:ea typeface="+mn-ea"/>
                <a:cs typeface="+mn-cs"/>
              </a:rPr>
              <a:t>This schedule is all about </a:t>
            </a:r>
            <a:r>
              <a:rPr lang="en-GB" sz="1200" b="1" i="0" kern="1200" dirty="0">
                <a:solidFill>
                  <a:schemeClr val="tx1"/>
                </a:solidFill>
                <a:effectLst/>
                <a:latin typeface="+mn-lt"/>
                <a:ea typeface="+mn-ea"/>
                <a:cs typeface="+mn-cs"/>
              </a:rPr>
              <a:t>command and control</a:t>
            </a:r>
            <a:r>
              <a:rPr lang="en-GB" sz="1200" b="0" i="0" kern="1200" dirty="0">
                <a:solidFill>
                  <a:schemeClr val="tx1"/>
                </a:solidFill>
                <a:effectLst/>
                <a:latin typeface="+mn-lt"/>
                <a:ea typeface="+mn-ea"/>
                <a:cs typeface="+mn-cs"/>
              </a:rPr>
              <a:t>—managing time and resources to drive organizational outcomes. For a manager, a fully booked calendar often feels like a fully invested day.</a:t>
            </a:r>
          </a:p>
          <a:p>
            <a:r>
              <a:rPr lang="en-GB" sz="1200" b="0" i="0" kern="1200" dirty="0">
                <a:solidFill>
                  <a:schemeClr val="tx1"/>
                </a:solidFill>
                <a:effectLst/>
                <a:latin typeface="+mn-lt"/>
                <a:ea typeface="+mn-ea"/>
                <a:cs typeface="+mn-cs"/>
              </a:rPr>
              <a:t>You’ll see this style in roles like </a:t>
            </a:r>
            <a:r>
              <a:rPr lang="en-GB" sz="1200" b="1" i="0" kern="1200" dirty="0">
                <a:solidFill>
                  <a:schemeClr val="tx1"/>
                </a:solidFill>
                <a:effectLst/>
                <a:latin typeface="+mn-lt"/>
                <a:ea typeface="+mn-ea"/>
                <a:cs typeface="+mn-cs"/>
              </a:rPr>
              <a:t>Program Managers, Training Managers</a:t>
            </a:r>
            <a:r>
              <a:rPr lang="en-GB" sz="1200" b="0" i="0" kern="1200" dirty="0">
                <a:solidFill>
                  <a:schemeClr val="tx1"/>
                </a:solidFill>
                <a:effectLst/>
                <a:latin typeface="+mn-lt"/>
                <a:ea typeface="+mn-ea"/>
                <a:cs typeface="+mn-cs"/>
              </a:rPr>
              <a:t>, and other coordination-heavy positions</a:t>
            </a:r>
          </a:p>
        </p:txBody>
      </p:sp>
      <p:sp>
        <p:nvSpPr>
          <p:cNvPr id="4" name="Slide Number Placeholder 3"/>
          <p:cNvSpPr>
            <a:spLocks noGrp="1"/>
          </p:cNvSpPr>
          <p:nvPr>
            <p:ph type="sldNum" sz="quarter" idx="5"/>
          </p:nvPr>
        </p:nvSpPr>
        <p:spPr/>
        <p:txBody>
          <a:bodyPr/>
          <a:lstStyle/>
          <a:p>
            <a:fld id="{5C9058D8-C908-4587-8C20-6803F6A4BABB}" type="slidenum">
              <a:rPr lang="en-AU" smtClean="0"/>
              <a:t>18</a:t>
            </a:fld>
            <a:endParaRPr lang="en-AU"/>
          </a:p>
        </p:txBody>
      </p:sp>
    </p:spTree>
    <p:extLst>
      <p:ext uri="{BB962C8B-B14F-4D97-AF65-F5344CB8AC3E}">
        <p14:creationId xmlns:p14="http://schemas.microsoft.com/office/powerpoint/2010/main" val="111310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let’s look at the </a:t>
            </a:r>
            <a:r>
              <a:rPr lang="en-GB" sz="1200" b="1" i="0" kern="1200" dirty="0">
                <a:solidFill>
                  <a:schemeClr val="tx1"/>
                </a:solidFill>
                <a:effectLst/>
                <a:latin typeface="+mn-lt"/>
                <a:ea typeface="+mn-ea"/>
                <a:cs typeface="+mn-cs"/>
              </a:rPr>
              <a:t>Maker’s Schedule</a:t>
            </a:r>
            <a:r>
              <a:rPr lang="en-GB" sz="1200" b="0" i="0" kern="1200" dirty="0">
                <a:solidFill>
                  <a:schemeClr val="tx1"/>
                </a:solidFill>
                <a:effectLst/>
                <a:latin typeface="+mn-lt"/>
                <a:ea typeface="+mn-ea"/>
                <a:cs typeface="+mn-cs"/>
              </a:rPr>
              <a:t>—and it’s a completely different world.</a:t>
            </a:r>
          </a:p>
          <a:p>
            <a:r>
              <a:rPr lang="en-GB" sz="1200" b="0" i="0" kern="1200" dirty="0">
                <a:solidFill>
                  <a:schemeClr val="tx1"/>
                </a:solidFill>
                <a:effectLst/>
                <a:latin typeface="+mn-lt"/>
                <a:ea typeface="+mn-ea"/>
                <a:cs typeface="+mn-cs"/>
              </a:rPr>
              <a:t>This schedule is built around </a:t>
            </a:r>
            <a:r>
              <a:rPr lang="en-GB" sz="1200" b="1" i="0" kern="1200" dirty="0">
                <a:solidFill>
                  <a:schemeClr val="tx1"/>
                </a:solidFill>
                <a:effectLst/>
                <a:latin typeface="+mn-lt"/>
                <a:ea typeface="+mn-ea"/>
                <a:cs typeface="+mn-cs"/>
              </a:rPr>
              <a:t>large, uninterrupted blocks of time</a:t>
            </a:r>
            <a:r>
              <a:rPr lang="en-GB" sz="1200" b="0" i="0" kern="1200" dirty="0">
                <a:solidFill>
                  <a:schemeClr val="tx1"/>
                </a:solidFill>
                <a:effectLst/>
                <a:latin typeface="+mn-lt"/>
                <a:ea typeface="+mn-ea"/>
                <a:cs typeface="+mn-cs"/>
              </a:rPr>
              <a:t>—ideally half a day or more. Makers need this space to do what’s called </a:t>
            </a:r>
            <a:r>
              <a:rPr lang="en-GB" sz="1200" b="1" i="0" kern="1200" dirty="0">
                <a:solidFill>
                  <a:schemeClr val="tx1"/>
                </a:solidFill>
                <a:effectLst/>
                <a:latin typeface="+mn-lt"/>
                <a:ea typeface="+mn-ea"/>
                <a:cs typeface="+mn-cs"/>
              </a:rPr>
              <a:t>deep work</a:t>
            </a:r>
            <a:r>
              <a:rPr lang="en-GB" sz="1200" b="0" i="0" kern="1200" dirty="0">
                <a:solidFill>
                  <a:schemeClr val="tx1"/>
                </a:solidFill>
                <a:effectLst/>
                <a:latin typeface="+mn-lt"/>
                <a:ea typeface="+mn-ea"/>
                <a:cs typeface="+mn-cs"/>
              </a:rPr>
              <a:t>—the kind of work that requires intense focus and creativity.</a:t>
            </a:r>
          </a:p>
          <a:p>
            <a:r>
              <a:rPr lang="en-GB" sz="1200" b="0" i="0" kern="1200" dirty="0">
                <a:solidFill>
                  <a:schemeClr val="tx1"/>
                </a:solidFill>
                <a:effectLst/>
                <a:latin typeface="+mn-lt"/>
                <a:ea typeface="+mn-ea"/>
                <a:cs typeface="+mn-cs"/>
              </a:rPr>
              <a:t>Makers thrive when they can fully immerse themselves in a task or project. This could be:</a:t>
            </a:r>
          </a:p>
          <a:p>
            <a:r>
              <a:rPr lang="en-GB" sz="1200" b="0" i="0" kern="1200" dirty="0">
                <a:solidFill>
                  <a:schemeClr val="tx1"/>
                </a:solidFill>
                <a:effectLst/>
                <a:latin typeface="+mn-lt"/>
                <a:ea typeface="+mn-ea"/>
                <a:cs typeface="+mn-cs"/>
              </a:rPr>
              <a:t>Writing code</a:t>
            </a:r>
          </a:p>
          <a:p>
            <a:r>
              <a:rPr lang="en-GB" sz="1200" b="0" i="0" kern="1200" dirty="0">
                <a:solidFill>
                  <a:schemeClr val="tx1"/>
                </a:solidFill>
                <a:effectLst/>
                <a:latin typeface="+mn-lt"/>
                <a:ea typeface="+mn-ea"/>
                <a:cs typeface="+mn-cs"/>
              </a:rPr>
              <a:t>Designing a product</a:t>
            </a:r>
          </a:p>
          <a:p>
            <a:r>
              <a:rPr lang="en-GB" sz="1200" b="0" i="0" kern="1200" dirty="0">
                <a:solidFill>
                  <a:schemeClr val="tx1"/>
                </a:solidFill>
                <a:effectLst/>
                <a:latin typeface="+mn-lt"/>
                <a:ea typeface="+mn-ea"/>
                <a:cs typeface="+mn-cs"/>
              </a:rPr>
              <a:t>Creating content</a:t>
            </a:r>
          </a:p>
          <a:p>
            <a:r>
              <a:rPr lang="en-GB" sz="1200" b="0" i="0" kern="1200" dirty="0">
                <a:solidFill>
                  <a:schemeClr val="tx1"/>
                </a:solidFill>
                <a:effectLst/>
                <a:latin typeface="+mn-lt"/>
                <a:ea typeface="+mn-ea"/>
                <a:cs typeface="+mn-cs"/>
              </a:rPr>
              <a:t>Conducting research</a:t>
            </a:r>
          </a:p>
          <a:p>
            <a:r>
              <a:rPr lang="en-GB" sz="1200" b="0" i="0" kern="1200" dirty="0">
                <a:solidFill>
                  <a:schemeClr val="tx1"/>
                </a:solidFill>
                <a:effectLst/>
                <a:latin typeface="+mn-lt"/>
                <a:ea typeface="+mn-ea"/>
                <a:cs typeface="+mn-cs"/>
              </a:rPr>
              <a:t>Developing training materials</a:t>
            </a:r>
          </a:p>
          <a:p>
            <a:r>
              <a:rPr lang="en-GB" sz="1200" b="0" i="0" kern="1200" dirty="0">
                <a:solidFill>
                  <a:schemeClr val="tx1"/>
                </a:solidFill>
                <a:effectLst/>
                <a:latin typeface="+mn-lt"/>
                <a:ea typeface="+mn-ea"/>
                <a:cs typeface="+mn-cs"/>
              </a:rPr>
              <a:t>Here’s the challenge: </a:t>
            </a:r>
            <a:r>
              <a:rPr lang="en-GB" sz="1200" b="1" i="0" kern="1200" dirty="0">
                <a:solidFill>
                  <a:schemeClr val="tx1"/>
                </a:solidFill>
                <a:effectLst/>
                <a:latin typeface="+mn-lt"/>
                <a:ea typeface="+mn-ea"/>
                <a:cs typeface="+mn-cs"/>
              </a:rPr>
              <a:t>meetings are the enemy</a:t>
            </a:r>
            <a:r>
              <a:rPr lang="en-GB" sz="1200" b="0" i="0" kern="1200" dirty="0">
                <a:solidFill>
                  <a:schemeClr val="tx1"/>
                </a:solidFill>
                <a:effectLst/>
                <a:latin typeface="+mn-lt"/>
                <a:ea typeface="+mn-ea"/>
                <a:cs typeface="+mn-cs"/>
              </a:rPr>
              <a:t> of the Maker’s Schedule.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Even one meeting in the middle of the day can split it into two unusable chunks—too short for meaningful progress. And switching from a state of flow to a meeting and back again comes with a </a:t>
            </a:r>
            <a:r>
              <a:rPr lang="en-GB" sz="1200" b="1" i="0" kern="1200" dirty="0">
                <a:solidFill>
                  <a:schemeClr val="tx1"/>
                </a:solidFill>
                <a:effectLst/>
                <a:latin typeface="+mn-lt"/>
                <a:ea typeface="+mn-ea"/>
                <a:cs typeface="+mn-cs"/>
              </a:rPr>
              <a:t>huge cognitive cost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This schedule is all about </a:t>
            </a:r>
            <a:r>
              <a:rPr lang="en-GB" sz="1200" b="1" i="0" kern="1200" dirty="0">
                <a:solidFill>
                  <a:schemeClr val="tx1"/>
                </a:solidFill>
                <a:effectLst/>
                <a:latin typeface="+mn-lt"/>
                <a:ea typeface="+mn-ea"/>
                <a:cs typeface="+mn-cs"/>
              </a:rPr>
              <a:t>protecting focus</a:t>
            </a:r>
            <a:r>
              <a:rPr lang="en-GB" sz="1200" b="0" i="0" kern="1200" dirty="0">
                <a:solidFill>
                  <a:schemeClr val="tx1"/>
                </a:solidFill>
                <a:effectLst/>
                <a:latin typeface="+mn-lt"/>
                <a:ea typeface="+mn-ea"/>
                <a:cs typeface="+mn-cs"/>
              </a:rPr>
              <a:t>. It’s about creating space to produce high-quality output—even if that means being less available or responsive.</a:t>
            </a:r>
          </a:p>
          <a:p>
            <a:r>
              <a:rPr lang="en-GB" sz="1200" b="0" i="0" kern="1200" dirty="0">
                <a:solidFill>
                  <a:schemeClr val="tx1"/>
                </a:solidFill>
                <a:effectLst/>
                <a:latin typeface="+mn-lt"/>
                <a:ea typeface="+mn-ea"/>
                <a:cs typeface="+mn-cs"/>
              </a:rPr>
              <a:t>You’ll see this work style in roles like </a:t>
            </a:r>
            <a:r>
              <a:rPr lang="en-GB" sz="1200" b="1" i="0" kern="1200" dirty="0">
                <a:solidFill>
                  <a:schemeClr val="tx1"/>
                </a:solidFill>
                <a:effectLst/>
                <a:latin typeface="+mn-lt"/>
                <a:ea typeface="+mn-ea"/>
                <a:cs typeface="+mn-cs"/>
              </a:rPr>
              <a:t>Data Analysts, Business Analysts, Accountants, Content Developers, E-learning Specialists, and Facilitators</a:t>
            </a:r>
            <a:r>
              <a:rPr lang="en-GB" sz="1200" b="0" i="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19</a:t>
            </a:fld>
            <a:endParaRPr lang="en-AU"/>
          </a:p>
        </p:txBody>
      </p:sp>
    </p:spTree>
    <p:extLst>
      <p:ext uri="{BB962C8B-B14F-4D97-AF65-F5344CB8AC3E}">
        <p14:creationId xmlns:p14="http://schemas.microsoft.com/office/powerpoint/2010/main" val="1193253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 not fully a Manager… but I’m not quite a Maker either.’</a:t>
            </a:r>
          </a:p>
          <a:p>
            <a:r>
              <a:rPr lang="en-GB" sz="1200" b="0" i="0" kern="1200" dirty="0">
                <a:solidFill>
                  <a:schemeClr val="tx1"/>
                </a:solidFill>
                <a:effectLst/>
                <a:latin typeface="+mn-lt"/>
                <a:ea typeface="+mn-ea"/>
                <a:cs typeface="+mn-cs"/>
              </a:rPr>
              <a:t>That’s totally normal—especially at first.</a:t>
            </a:r>
          </a:p>
          <a:p>
            <a:r>
              <a:rPr lang="en-GB" sz="1200" b="0" i="0" kern="1200" dirty="0">
                <a:solidFill>
                  <a:schemeClr val="tx1"/>
                </a:solidFill>
                <a:effectLst/>
                <a:latin typeface="+mn-lt"/>
                <a:ea typeface="+mn-ea"/>
                <a:cs typeface="+mn-cs"/>
              </a:rPr>
              <a:t>You might identify as a </a:t>
            </a:r>
            <a:r>
              <a:rPr lang="en-GB" sz="1200" b="1" i="0" kern="1200" dirty="0">
                <a:solidFill>
                  <a:schemeClr val="tx1"/>
                </a:solidFill>
                <a:effectLst/>
                <a:latin typeface="+mn-lt"/>
                <a:ea typeface="+mn-ea"/>
                <a:cs typeface="+mn-cs"/>
              </a:rPr>
              <a:t>Hybrid</a:t>
            </a:r>
            <a:r>
              <a:rPr lang="en-GB" sz="1200" b="0" i="0" kern="1200" dirty="0">
                <a:solidFill>
                  <a:schemeClr val="tx1"/>
                </a:solidFill>
                <a:effectLst/>
                <a:latin typeface="+mn-lt"/>
                <a:ea typeface="+mn-ea"/>
                <a:cs typeface="+mn-cs"/>
              </a:rPr>
              <a:t>, someone who shifts between both modes depending on the day or the season. And that’s okay. Many roles require a bit of both.</a:t>
            </a:r>
          </a:p>
          <a:p>
            <a:r>
              <a:rPr lang="en-GB" sz="1200" b="0" i="0" kern="1200" dirty="0">
                <a:solidFill>
                  <a:schemeClr val="tx1"/>
                </a:solidFill>
                <a:effectLst/>
                <a:latin typeface="+mn-lt"/>
                <a:ea typeface="+mn-ea"/>
                <a:cs typeface="+mn-cs"/>
              </a:rPr>
              <a:t>But here’s the catch:</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Hybrid is often a temporary state</a:t>
            </a:r>
            <a:r>
              <a:rPr lang="en-GB" sz="1200" b="0" i="0" kern="1200" dirty="0">
                <a:solidFill>
                  <a:schemeClr val="tx1"/>
                </a:solidFill>
                <a:effectLst/>
                <a:latin typeface="+mn-lt"/>
                <a:ea typeface="+mn-ea"/>
                <a:cs typeface="+mn-cs"/>
              </a:rPr>
              <a:t>, not a sustainable one.</a:t>
            </a:r>
          </a:p>
          <a:p>
            <a:r>
              <a:rPr lang="en-GB" sz="1200" b="0" i="0" kern="1200" dirty="0">
                <a:solidFill>
                  <a:schemeClr val="tx1"/>
                </a:solidFill>
                <a:effectLst/>
                <a:latin typeface="+mn-lt"/>
                <a:ea typeface="+mn-ea"/>
                <a:cs typeface="+mn-cs"/>
              </a:rPr>
              <a:t>If you don’t </a:t>
            </a:r>
            <a:r>
              <a:rPr lang="en-GB" sz="1200" b="1" i="0" kern="1200" dirty="0">
                <a:solidFill>
                  <a:schemeClr val="tx1"/>
                </a:solidFill>
                <a:effectLst/>
                <a:latin typeface="+mn-lt"/>
                <a:ea typeface="+mn-ea"/>
                <a:cs typeface="+mn-cs"/>
              </a:rPr>
              <a:t>intentionally manage your schedule</a:t>
            </a:r>
            <a:r>
              <a:rPr lang="en-GB" sz="1200" b="0" i="0" kern="1200" dirty="0">
                <a:solidFill>
                  <a:schemeClr val="tx1"/>
                </a:solidFill>
                <a:effectLst/>
                <a:latin typeface="+mn-lt"/>
                <a:ea typeface="+mn-ea"/>
                <a:cs typeface="+mn-cs"/>
              </a:rPr>
              <a:t>—protecting deep work time while still handling coordination—you risk falling into a trap:</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The 16-hour workday loop.</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You’re constantly switching, constantly catching up, and never fully focused. It’s exhausting—and it’s avoidable.</a:t>
            </a:r>
          </a:p>
          <a:p>
            <a:r>
              <a:rPr lang="en-GB" sz="1200" b="0" i="0" kern="1200" dirty="0">
                <a:solidFill>
                  <a:schemeClr val="tx1"/>
                </a:solidFill>
                <a:effectLst/>
                <a:latin typeface="+mn-lt"/>
                <a:ea typeface="+mn-ea"/>
                <a:cs typeface="+mn-cs"/>
              </a:rPr>
              <a:t>As you work through this system over the coming weeks, you’ll likely find yourself aligning more clearly with either the </a:t>
            </a:r>
            <a:r>
              <a:rPr lang="en-GB" sz="1200" b="1" i="0" kern="1200" dirty="0">
                <a:solidFill>
                  <a:schemeClr val="tx1"/>
                </a:solidFill>
                <a:effectLst/>
                <a:latin typeface="+mn-lt"/>
                <a:ea typeface="+mn-ea"/>
                <a:cs typeface="+mn-cs"/>
              </a:rPr>
              <a:t>Maker</a:t>
            </a:r>
            <a:r>
              <a:rPr lang="en-GB" sz="1200" b="0" i="0" kern="1200" dirty="0">
                <a:solidFill>
                  <a:schemeClr val="tx1"/>
                </a:solidFill>
                <a:effectLst/>
                <a:latin typeface="+mn-lt"/>
                <a:ea typeface="+mn-ea"/>
                <a:cs typeface="+mn-cs"/>
              </a:rPr>
              <a:t> or the </a:t>
            </a:r>
            <a:r>
              <a:rPr lang="en-GB" sz="1200" b="1" i="0" kern="1200" dirty="0">
                <a:solidFill>
                  <a:schemeClr val="tx1"/>
                </a:solidFill>
                <a:effectLst/>
                <a:latin typeface="+mn-lt"/>
                <a:ea typeface="+mn-ea"/>
                <a:cs typeface="+mn-cs"/>
              </a:rPr>
              <a:t>Manager</a:t>
            </a:r>
            <a:r>
              <a:rPr lang="en-GB" sz="1200" b="0" i="0" kern="1200" dirty="0">
                <a:solidFill>
                  <a:schemeClr val="tx1"/>
                </a:solidFill>
                <a:effectLst/>
                <a:latin typeface="+mn-lt"/>
                <a:ea typeface="+mn-ea"/>
                <a:cs typeface="+mn-cs"/>
              </a:rPr>
              <a:t> style. And once you do, you can start designing your week to support that rhythm—rather than fighting against it.”</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20</a:t>
            </a:fld>
            <a:endParaRPr lang="en-AU"/>
          </a:p>
        </p:txBody>
      </p:sp>
    </p:spTree>
    <p:extLst>
      <p:ext uri="{BB962C8B-B14F-4D97-AF65-F5344CB8AC3E}">
        <p14:creationId xmlns:p14="http://schemas.microsoft.com/office/powerpoint/2010/main" val="422855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the opportunity to present this workshop. This isn’t about squeezing more into your day or hustling harder - It’s about learning to use your time with intention so you can get more done, feel less overwhelmed, and focus on what truly matters.</a:t>
            </a:r>
          </a:p>
          <a:p>
            <a:endParaRPr lang="en-GB" dirty="0"/>
          </a:p>
          <a:p>
            <a:pPr>
              <a:spcAft>
                <a:spcPts val="800"/>
              </a:spcAft>
            </a:pPr>
            <a:r>
              <a:rPr lang="en-AU" sz="1200" kern="100" dirty="0">
                <a:effectLst/>
                <a:latin typeface="Aptos" panose="020B0004020202020204" pitchFamily="34" charset="0"/>
                <a:ea typeface="Aptos" panose="020B0004020202020204" pitchFamily="34" charset="0"/>
                <a:cs typeface="Cordia New" panose="020B0304020202020204" pitchFamily="34" charset="-34"/>
              </a:rPr>
              <a:t>The main objective of today is to:</a:t>
            </a:r>
          </a:p>
          <a:p>
            <a:pPr>
              <a:spcAft>
                <a:spcPts val="800"/>
              </a:spcAft>
            </a:pPr>
            <a:r>
              <a:rPr lang="en-AU" sz="1200" kern="100" dirty="0">
                <a:latin typeface="Aptos" panose="020B0004020202020204" pitchFamily="34" charset="0"/>
                <a:ea typeface="Aptos" panose="020B0004020202020204" pitchFamily="34" charset="0"/>
                <a:cs typeface="Cordia New" panose="020B0304020202020204" pitchFamily="34" charset="-34"/>
              </a:rPr>
              <a:t>provide you with a System for Managing your time! </a:t>
            </a:r>
          </a:p>
          <a:p>
            <a:pPr>
              <a:spcAft>
                <a:spcPts val="800"/>
              </a:spcAft>
            </a:pPr>
            <a:endParaRPr lang="en-GB" b="0" i="0" dirty="0">
              <a:solidFill>
                <a:srgbClr val="FFFFFF"/>
              </a:solidFill>
              <a:effectLst/>
              <a:latin typeface="Segoe UI" panose="020B0502040204020203" pitchFamily="34" charset="0"/>
            </a:endParaRPr>
          </a:p>
          <a:p>
            <a:r>
              <a:rPr lang="en-GB" sz="1200" dirty="0"/>
              <a:t>To help you Save / </a:t>
            </a:r>
            <a:r>
              <a:rPr lang="en-GB" sz="1200" b="1" dirty="0"/>
              <a:t>regain 90 minutes per day</a:t>
            </a:r>
            <a:r>
              <a:rPr lang="en-GB" sz="1200" dirty="0"/>
              <a:t> </a:t>
            </a:r>
            <a:br>
              <a:rPr lang="en-GB" sz="1200" dirty="0"/>
            </a:br>
            <a:r>
              <a:rPr lang="en-GB" sz="1200" dirty="0"/>
              <a:t>That’s </a:t>
            </a:r>
            <a:r>
              <a:rPr lang="en-GB" sz="1200" b="1" dirty="0"/>
              <a:t>7.5 hours per week</a:t>
            </a:r>
            <a:r>
              <a:rPr lang="en-GB" sz="1200" dirty="0"/>
              <a:t>, or more than </a:t>
            </a:r>
            <a:r>
              <a:rPr lang="en-GB" sz="1200" b="1" dirty="0"/>
              <a:t>6.5 weeks per year</a:t>
            </a:r>
            <a:r>
              <a:rPr lang="en-GB" sz="1200" dirty="0"/>
              <a:t> reallocated to what truly matters.</a:t>
            </a:r>
          </a:p>
          <a:p>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58D8-C908-4587-8C20-6803F6A4BABB}" type="slidenum">
              <a:rPr kumimoji="0" lang="en-AU"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847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“While both the </a:t>
            </a:r>
            <a:r>
              <a:rPr lang="en-GB" sz="1200" b="1" i="0" kern="1200" dirty="0">
                <a:solidFill>
                  <a:schemeClr val="tx1"/>
                </a:solidFill>
                <a:effectLst/>
                <a:latin typeface="+mn-lt"/>
                <a:ea typeface="+mn-ea"/>
                <a:cs typeface="+mn-cs"/>
              </a:rPr>
              <a:t>Manager’s</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Maker’s</a:t>
            </a:r>
            <a:r>
              <a:rPr lang="en-GB" sz="1200" b="0" i="0" kern="1200" dirty="0">
                <a:solidFill>
                  <a:schemeClr val="tx1"/>
                </a:solidFill>
                <a:effectLst/>
                <a:latin typeface="+mn-lt"/>
                <a:ea typeface="+mn-ea"/>
                <a:cs typeface="+mn-cs"/>
              </a:rPr>
              <a:t> schedules are effective in their own right, they’re also </a:t>
            </a:r>
            <a:r>
              <a:rPr lang="en-GB" sz="1200" b="1" i="0" kern="1200" dirty="0">
                <a:solidFill>
                  <a:schemeClr val="tx1"/>
                </a:solidFill>
                <a:effectLst/>
                <a:latin typeface="+mn-lt"/>
                <a:ea typeface="+mn-ea"/>
                <a:cs typeface="+mn-cs"/>
              </a:rPr>
              <a:t>fundamentally incompatible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And that’s where the problems begin.</a:t>
            </a:r>
          </a:p>
          <a:p>
            <a:r>
              <a:rPr lang="en-GB" sz="1200" b="0" i="0" kern="1200" dirty="0">
                <a:solidFill>
                  <a:schemeClr val="tx1"/>
                </a:solidFill>
                <a:effectLst/>
                <a:latin typeface="+mn-lt"/>
                <a:ea typeface="+mn-ea"/>
                <a:cs typeface="+mn-cs"/>
              </a:rPr>
              <a:t>The world tends to run on </a:t>
            </a:r>
            <a:r>
              <a:rPr lang="en-GB" sz="1200" b="1" i="0" kern="1200" dirty="0">
                <a:solidFill>
                  <a:schemeClr val="tx1"/>
                </a:solidFill>
                <a:effectLst/>
                <a:latin typeface="+mn-lt"/>
                <a:ea typeface="+mn-ea"/>
                <a:cs typeface="+mn-cs"/>
              </a:rPr>
              <a:t>Manager Time</a:t>
            </a:r>
            <a:r>
              <a:rPr lang="en-GB" sz="1200" b="0" i="0" kern="1200" dirty="0">
                <a:solidFill>
                  <a:schemeClr val="tx1"/>
                </a:solidFill>
                <a:effectLst/>
                <a:latin typeface="+mn-lt"/>
                <a:ea typeface="+mn-ea"/>
                <a:cs typeface="+mn-cs"/>
              </a:rPr>
              <a:t>—because managers often hold positions of authority and control the calendar. Meanwhile, much of the Maker’s work—deep, focused, creative work—is categorized as </a:t>
            </a:r>
            <a:r>
              <a:rPr lang="en-GB" sz="1200" b="1" i="0" kern="1200" dirty="0">
                <a:solidFill>
                  <a:schemeClr val="tx1"/>
                </a:solidFill>
                <a:effectLst/>
                <a:latin typeface="+mn-lt"/>
                <a:ea typeface="+mn-ea"/>
                <a:cs typeface="+mn-cs"/>
              </a:rPr>
              <a:t>important but not urgent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So what happens?</a:t>
            </a:r>
          </a:p>
          <a:p>
            <a:r>
              <a:rPr lang="en-GB" sz="1200" b="0" i="0" kern="1200" dirty="0">
                <a:solidFill>
                  <a:schemeClr val="tx1"/>
                </a:solidFill>
                <a:effectLst/>
                <a:latin typeface="+mn-lt"/>
                <a:ea typeface="+mn-ea"/>
                <a:cs typeface="+mn-cs"/>
              </a:rPr>
              <a:t>A manager drops a 30-minute meeting into a Maker’s calendar.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For the manager, it’s just a quick check-in.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for the Maker, it </a:t>
            </a:r>
            <a:r>
              <a:rPr lang="en-GB" sz="1200" b="1" i="0" kern="1200" dirty="0">
                <a:solidFill>
                  <a:schemeClr val="tx1"/>
                </a:solidFill>
                <a:effectLst/>
                <a:latin typeface="+mn-lt"/>
                <a:ea typeface="+mn-ea"/>
                <a:cs typeface="+mn-cs"/>
              </a:rPr>
              <a:t>breaks a 3-hour block of deep work</a:t>
            </a:r>
            <a:r>
              <a:rPr lang="en-GB" sz="1200" b="0" i="0" kern="1200" dirty="0">
                <a:solidFill>
                  <a:schemeClr val="tx1"/>
                </a:solidFill>
                <a:effectLst/>
                <a:latin typeface="+mn-lt"/>
                <a:ea typeface="+mn-ea"/>
                <a:cs typeface="+mn-cs"/>
              </a:rPr>
              <a:t>—and that one meeting can derail their entire afternoon.</a:t>
            </a:r>
          </a:p>
          <a:p>
            <a:r>
              <a:rPr lang="en-GB" sz="1200" b="0" i="0" kern="1200" dirty="0">
                <a:solidFill>
                  <a:schemeClr val="tx1"/>
                </a:solidFill>
                <a:effectLst/>
                <a:latin typeface="+mn-lt"/>
                <a:ea typeface="+mn-ea"/>
                <a:cs typeface="+mn-cs"/>
              </a:rPr>
              <a:t>This is the hidden cost of schedule collisions.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not just about time—it’s about </a:t>
            </a:r>
            <a:r>
              <a:rPr lang="en-GB" sz="1200" b="1" i="0" kern="1200" dirty="0">
                <a:solidFill>
                  <a:schemeClr val="tx1"/>
                </a:solidFill>
                <a:effectLst/>
                <a:latin typeface="+mn-lt"/>
                <a:ea typeface="+mn-ea"/>
                <a:cs typeface="+mn-cs"/>
              </a:rPr>
              <a:t>focus, flow, and momentum</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If we don’t recognize and protect these different modes of work, we risk burning out our Makers and frustrating our Managers.”</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21</a:t>
            </a:fld>
            <a:endParaRPr lang="en-AU"/>
          </a:p>
        </p:txBody>
      </p:sp>
    </p:spTree>
    <p:extLst>
      <p:ext uri="{BB962C8B-B14F-4D97-AF65-F5344CB8AC3E}">
        <p14:creationId xmlns:p14="http://schemas.microsoft.com/office/powerpoint/2010/main" val="2357771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“Imagine this situation:</a:t>
            </a:r>
          </a:p>
          <a:p>
            <a:r>
              <a:rPr lang="en-GB" sz="1200" b="0" i="0" kern="1200" dirty="0">
                <a:solidFill>
                  <a:schemeClr val="tx1"/>
                </a:solidFill>
                <a:effectLst/>
                <a:latin typeface="+mn-lt"/>
                <a:ea typeface="+mn-ea"/>
                <a:cs typeface="+mn-cs"/>
              </a:rPr>
              <a:t>A project is falling behind schedule.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manager, feeling the pressure, starts checking in more frequently with the Maker to get updates.</a:t>
            </a:r>
          </a:p>
          <a:p>
            <a:r>
              <a:rPr lang="en-GB" sz="1200" b="0" i="0" kern="1200" dirty="0">
                <a:solidFill>
                  <a:schemeClr val="tx1"/>
                </a:solidFill>
                <a:effectLst/>
                <a:latin typeface="+mn-lt"/>
                <a:ea typeface="+mn-ea"/>
                <a:cs typeface="+mn-cs"/>
              </a:rPr>
              <a:t>But here’s the unintended consequence: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Each of those check-ins </a:t>
            </a:r>
            <a:r>
              <a:rPr lang="en-GB" sz="1200" b="1" i="0" kern="1200" dirty="0">
                <a:solidFill>
                  <a:schemeClr val="tx1"/>
                </a:solidFill>
                <a:effectLst/>
                <a:latin typeface="+mn-lt"/>
                <a:ea typeface="+mn-ea"/>
                <a:cs typeface="+mn-cs"/>
              </a:rPr>
              <a:t>interrupts the Maker’s focused work time</a:t>
            </a:r>
            <a:r>
              <a:rPr lang="en-GB" sz="1200" b="0" i="0" kern="1200" dirty="0">
                <a:solidFill>
                  <a:schemeClr val="tx1"/>
                </a:solidFill>
                <a:effectLst/>
                <a:latin typeface="+mn-lt"/>
                <a:ea typeface="+mn-ea"/>
                <a:cs typeface="+mn-cs"/>
              </a:rPr>
              <a:t>, which causes even more delays.</a:t>
            </a:r>
          </a:p>
          <a:p>
            <a:r>
              <a:rPr lang="en-GB" sz="1200" b="0" i="0" kern="1200" dirty="0">
                <a:solidFill>
                  <a:schemeClr val="tx1"/>
                </a:solidFill>
                <a:effectLst/>
                <a:latin typeface="+mn-lt"/>
                <a:ea typeface="+mn-ea"/>
                <a:cs typeface="+mn-cs"/>
              </a:rPr>
              <a:t>The manager sees it as a quick 15- or 30-minute meeting.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for the Maker, it </a:t>
            </a:r>
            <a:r>
              <a:rPr lang="en-GB" sz="1200" b="1" i="0" kern="1200" dirty="0">
                <a:solidFill>
                  <a:schemeClr val="tx1"/>
                </a:solidFill>
                <a:effectLst/>
                <a:latin typeface="+mn-lt"/>
                <a:ea typeface="+mn-ea"/>
                <a:cs typeface="+mn-cs"/>
              </a:rPr>
              <a:t>breaks their flow</a:t>
            </a:r>
            <a:r>
              <a:rPr lang="en-GB" sz="1200" b="0" i="0" kern="1200" dirty="0">
                <a:solidFill>
                  <a:schemeClr val="tx1"/>
                </a:solidFill>
                <a:effectLst/>
                <a:latin typeface="+mn-lt"/>
                <a:ea typeface="+mn-ea"/>
                <a:cs typeface="+mn-cs"/>
              </a:rPr>
              <a:t>—and that one meeting can derail an entire afternoon of deep work.</a:t>
            </a:r>
          </a:p>
          <a:p>
            <a:r>
              <a:rPr lang="en-GB" sz="1200" b="0" i="0" kern="1200" dirty="0">
                <a:solidFill>
                  <a:schemeClr val="tx1"/>
                </a:solidFill>
                <a:effectLst/>
                <a:latin typeface="+mn-lt"/>
                <a:ea typeface="+mn-ea"/>
                <a:cs typeface="+mn-cs"/>
              </a:rPr>
              <a:t>As the project continues to slip, the manager increases the frequency of check-ins, hoping to regain control.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instead, it creates a </a:t>
            </a:r>
            <a:r>
              <a:rPr lang="en-GB" sz="1200" b="1" i="0" kern="1200" dirty="0">
                <a:solidFill>
                  <a:schemeClr val="tx1"/>
                </a:solidFill>
                <a:effectLst/>
                <a:latin typeface="+mn-lt"/>
                <a:ea typeface="+mn-ea"/>
                <a:cs typeface="+mn-cs"/>
              </a:rPr>
              <a:t>vicious cycle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More interruptions</a:t>
            </a:r>
          </a:p>
          <a:p>
            <a:r>
              <a:rPr lang="en-GB" sz="1200" b="0" i="0" kern="1200" dirty="0">
                <a:solidFill>
                  <a:schemeClr val="tx1"/>
                </a:solidFill>
                <a:effectLst/>
                <a:latin typeface="+mn-lt"/>
                <a:ea typeface="+mn-ea"/>
                <a:cs typeface="+mn-cs"/>
              </a:rPr>
              <a:t>Less progress</a:t>
            </a:r>
          </a:p>
          <a:p>
            <a:r>
              <a:rPr lang="en-GB" sz="1200" b="0" i="0" kern="1200" dirty="0">
                <a:solidFill>
                  <a:schemeClr val="tx1"/>
                </a:solidFill>
                <a:effectLst/>
                <a:latin typeface="+mn-lt"/>
                <a:ea typeface="+mn-ea"/>
                <a:cs typeface="+mn-cs"/>
              </a:rPr>
              <a:t>More stress</a:t>
            </a:r>
          </a:p>
          <a:p>
            <a:r>
              <a:rPr lang="en-GB" sz="1200" b="0" i="0" kern="1200" dirty="0">
                <a:solidFill>
                  <a:schemeClr val="tx1"/>
                </a:solidFill>
                <a:effectLst/>
                <a:latin typeface="+mn-lt"/>
                <a:ea typeface="+mn-ea"/>
                <a:cs typeface="+mn-cs"/>
              </a:rPr>
              <a:t>And even tighter deadlines</a:t>
            </a:r>
          </a:p>
          <a:p>
            <a:r>
              <a:rPr lang="en-GB" sz="1200" b="0" i="0" kern="1200" dirty="0">
                <a:solidFill>
                  <a:schemeClr val="tx1"/>
                </a:solidFill>
                <a:effectLst/>
                <a:latin typeface="+mn-lt"/>
                <a:ea typeface="+mn-ea"/>
                <a:cs typeface="+mn-cs"/>
              </a:rPr>
              <a:t>Both sides are trying to do the right thing—but without understanding each other’s work rhythms, they end up working against each other.</a:t>
            </a:r>
          </a:p>
          <a:p>
            <a:endParaRPr lang="en-AU" dirty="0"/>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22</a:t>
            </a:fld>
            <a:endParaRPr lang="en-AU"/>
          </a:p>
        </p:txBody>
      </p:sp>
    </p:spTree>
    <p:extLst>
      <p:ext uri="{BB962C8B-B14F-4D97-AF65-F5344CB8AC3E}">
        <p14:creationId xmlns:p14="http://schemas.microsoft.com/office/powerpoint/2010/main" val="42256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 avoid the kind of schedule collisions we just saw, we need to be intentional about how we work together.</a:t>
            </a:r>
          </a:p>
          <a:p>
            <a:r>
              <a:rPr lang="en-GB" sz="1200" b="0" i="0" kern="1200" dirty="0">
                <a:solidFill>
                  <a:schemeClr val="tx1"/>
                </a:solidFill>
                <a:effectLst/>
                <a:latin typeface="+mn-lt"/>
                <a:ea typeface="+mn-ea"/>
                <a:cs typeface="+mn-cs"/>
              </a:rPr>
              <a:t>The goal is to </a:t>
            </a:r>
            <a:r>
              <a:rPr lang="en-GB" sz="1200" b="1" i="0" kern="1200" dirty="0">
                <a:solidFill>
                  <a:schemeClr val="tx1"/>
                </a:solidFill>
                <a:effectLst/>
                <a:latin typeface="+mn-lt"/>
                <a:ea typeface="+mn-ea"/>
                <a:cs typeface="+mn-cs"/>
              </a:rPr>
              <a:t>design a working environment that supports the type of work we do</a:t>
            </a:r>
            <a:r>
              <a:rPr lang="en-GB" sz="1200" b="0" i="0" kern="1200" dirty="0">
                <a:solidFill>
                  <a:schemeClr val="tx1"/>
                </a:solidFill>
                <a:effectLst/>
                <a:latin typeface="+mn-lt"/>
                <a:ea typeface="+mn-ea"/>
                <a:cs typeface="+mn-cs"/>
              </a:rPr>
              <a:t>—without restricting or disrupting the work of others.</a:t>
            </a:r>
          </a:p>
          <a:p>
            <a:r>
              <a:rPr lang="en-GB" sz="1200" b="0" i="0" kern="1200" dirty="0">
                <a:solidFill>
                  <a:schemeClr val="tx1"/>
                </a:solidFill>
                <a:effectLst/>
                <a:latin typeface="+mn-lt"/>
                <a:ea typeface="+mn-ea"/>
                <a:cs typeface="+mn-cs"/>
              </a:rPr>
              <a:t>Because let’s be honest: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There’s nothing worse than looking back on your day and feeling like you achieved nothing.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By understanding the underlying dynamics of </a:t>
            </a:r>
            <a:r>
              <a:rPr lang="en-GB" sz="1200" b="1" i="0" kern="1200" dirty="0">
                <a:solidFill>
                  <a:schemeClr val="tx1"/>
                </a:solidFill>
                <a:effectLst/>
                <a:latin typeface="+mn-lt"/>
                <a:ea typeface="+mn-ea"/>
                <a:cs typeface="+mn-cs"/>
              </a:rPr>
              <a:t>Manager and Maker schedules</a:t>
            </a:r>
            <a:r>
              <a:rPr lang="en-GB" sz="1200" b="0" i="0" kern="1200" dirty="0">
                <a:solidFill>
                  <a:schemeClr val="tx1"/>
                </a:solidFill>
                <a:effectLst/>
                <a:latin typeface="+mn-lt"/>
                <a:ea typeface="+mn-ea"/>
                <a:cs typeface="+mn-cs"/>
              </a:rPr>
              <a:t>, we can take proactive steps to create a more </a:t>
            </a:r>
            <a:r>
              <a:rPr lang="en-GB" sz="1200" b="1" i="0" kern="1200" dirty="0">
                <a:solidFill>
                  <a:schemeClr val="tx1"/>
                </a:solidFill>
                <a:effectLst/>
                <a:latin typeface="+mn-lt"/>
                <a:ea typeface="+mn-ea"/>
                <a:cs typeface="+mn-cs"/>
              </a:rPr>
              <a:t>harmonious and productive environment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That starts with two things:</a:t>
            </a:r>
          </a:p>
          <a:p>
            <a:r>
              <a:rPr lang="en-GB" sz="1200" b="1" i="0" kern="1200" dirty="0">
                <a:solidFill>
                  <a:schemeClr val="tx1"/>
                </a:solidFill>
                <a:effectLst/>
                <a:latin typeface="+mn-lt"/>
                <a:ea typeface="+mn-ea"/>
                <a:cs typeface="+mn-cs"/>
              </a:rPr>
              <a:t>Organizational Ground Rules</a:t>
            </a:r>
            <a:r>
              <a:rPr lang="en-GB" sz="1200" b="0" i="0" kern="1200" dirty="0">
                <a:solidFill>
                  <a:schemeClr val="tx1"/>
                </a:solidFill>
                <a:effectLst/>
                <a:latin typeface="+mn-lt"/>
                <a:ea typeface="+mn-ea"/>
                <a:cs typeface="+mn-cs"/>
              </a:rPr>
              <a:t> – Clear expectations around when and how to schedule meetings, protect deep work time, and communicate.</a:t>
            </a:r>
          </a:p>
          <a:p>
            <a:r>
              <a:rPr lang="en-GB" sz="1200" b="1" i="0" kern="1200" dirty="0">
                <a:solidFill>
                  <a:schemeClr val="tx1"/>
                </a:solidFill>
                <a:effectLst/>
                <a:latin typeface="+mn-lt"/>
                <a:ea typeface="+mn-ea"/>
                <a:cs typeface="+mn-cs"/>
              </a:rPr>
              <a:t>Individual Ideal Week Calendars</a:t>
            </a:r>
            <a:r>
              <a:rPr lang="en-GB" sz="1200" b="0" i="0" kern="1200" dirty="0">
                <a:solidFill>
                  <a:schemeClr val="tx1"/>
                </a:solidFill>
                <a:effectLst/>
                <a:latin typeface="+mn-lt"/>
                <a:ea typeface="+mn-ea"/>
                <a:cs typeface="+mn-cs"/>
              </a:rPr>
              <a:t> – So each person can align their schedule with their work style and responsibilities.</a:t>
            </a:r>
          </a:p>
          <a:p>
            <a:r>
              <a:rPr lang="en-GB" sz="1200" b="0" i="0" kern="1200" dirty="0">
                <a:solidFill>
                  <a:schemeClr val="tx1"/>
                </a:solidFill>
                <a:effectLst/>
                <a:latin typeface="+mn-lt"/>
                <a:ea typeface="+mn-ea"/>
                <a:cs typeface="+mn-cs"/>
              </a:rPr>
              <a:t>When we do this well, we reduce friction, protect focus, and make collaboration smoother for everyone</a:t>
            </a:r>
          </a:p>
        </p:txBody>
      </p:sp>
      <p:sp>
        <p:nvSpPr>
          <p:cNvPr id="4" name="Slide Number Placeholder 3"/>
          <p:cNvSpPr>
            <a:spLocks noGrp="1"/>
          </p:cNvSpPr>
          <p:nvPr>
            <p:ph type="sldNum" sz="quarter" idx="5"/>
          </p:nvPr>
        </p:nvSpPr>
        <p:spPr/>
        <p:txBody>
          <a:bodyPr/>
          <a:lstStyle/>
          <a:p>
            <a:fld id="{5C9058D8-C908-4587-8C20-6803F6A4BABB}" type="slidenum">
              <a:rPr lang="en-AU" smtClean="0"/>
              <a:t>23</a:t>
            </a:fld>
            <a:endParaRPr lang="en-AU"/>
          </a:p>
        </p:txBody>
      </p:sp>
    </p:spTree>
    <p:extLst>
      <p:ext uri="{BB962C8B-B14F-4D97-AF65-F5344CB8AC3E}">
        <p14:creationId xmlns:p14="http://schemas.microsoft.com/office/powerpoint/2010/main" val="229978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 avoid schedule collisions and create a more productive environment, we need to establish some </a:t>
            </a:r>
            <a:r>
              <a:rPr lang="en-GB" sz="1200" b="1" i="0" kern="1200" dirty="0">
                <a:solidFill>
                  <a:schemeClr val="tx1"/>
                </a:solidFill>
                <a:effectLst/>
                <a:latin typeface="+mn-lt"/>
                <a:ea typeface="+mn-ea"/>
                <a:cs typeface="+mn-cs"/>
              </a:rPr>
              <a:t>ground rules</a:t>
            </a:r>
            <a:r>
              <a:rPr lang="en-GB" sz="1200" b="0" i="0" kern="1200" dirty="0">
                <a:solidFill>
                  <a:schemeClr val="tx1"/>
                </a:solidFill>
                <a:effectLst/>
                <a:latin typeface="+mn-lt"/>
                <a:ea typeface="+mn-ea"/>
                <a:cs typeface="+mn-cs"/>
              </a:rPr>
              <a:t>—both at the organizational and individual level.</a:t>
            </a:r>
          </a:p>
          <a:p>
            <a:r>
              <a:rPr lang="en-GB" sz="1200" b="0" i="0" kern="1200" dirty="0">
                <a:solidFill>
                  <a:schemeClr val="tx1"/>
                </a:solidFill>
                <a:effectLst/>
                <a:latin typeface="+mn-lt"/>
                <a:ea typeface="+mn-ea"/>
                <a:cs typeface="+mn-cs"/>
              </a:rPr>
              <a:t>These rules help us protect focus time, reduce friction, and make collaboration smoother.</a:t>
            </a:r>
          </a:p>
          <a:p>
            <a:r>
              <a:rPr lang="en-GB" sz="1200" b="0" i="0" kern="1200" dirty="0">
                <a:solidFill>
                  <a:schemeClr val="tx1"/>
                </a:solidFill>
                <a:effectLst/>
                <a:latin typeface="+mn-lt"/>
                <a:ea typeface="+mn-ea"/>
                <a:cs typeface="+mn-cs"/>
              </a:rPr>
              <a:t>Here are some </a:t>
            </a:r>
            <a:r>
              <a:rPr lang="en-GB" sz="1200" b="1" i="0" kern="1200" dirty="0">
                <a:solidFill>
                  <a:schemeClr val="tx1"/>
                </a:solidFill>
                <a:effectLst/>
                <a:latin typeface="+mn-lt"/>
                <a:ea typeface="+mn-ea"/>
                <a:cs typeface="+mn-cs"/>
              </a:rPr>
              <a:t>ideal ground rules</a:t>
            </a:r>
            <a:r>
              <a:rPr lang="en-GB" sz="1200" b="0" i="0" kern="1200" dirty="0">
                <a:solidFill>
                  <a:schemeClr val="tx1"/>
                </a:solidFill>
                <a:effectLst/>
                <a:latin typeface="+mn-lt"/>
                <a:ea typeface="+mn-ea"/>
                <a:cs typeface="+mn-cs"/>
              </a:rPr>
              <a:t> to consider:</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Set internal meeting hours</a:t>
            </a:r>
            <a:r>
              <a:rPr lang="en-GB" sz="1200" b="0" i="0" kern="1200" dirty="0">
                <a:solidFill>
                  <a:schemeClr val="tx1"/>
                </a:solidFill>
                <a:effectLst/>
                <a:latin typeface="+mn-lt"/>
                <a:ea typeface="+mn-ea"/>
                <a:cs typeface="+mn-cs"/>
              </a:rPr>
              <a:t> – Define specific times during the day or week when meetings can happen. This minimizes disruption.</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Make your Maker time visible</a:t>
            </a:r>
            <a:r>
              <a:rPr lang="en-GB" sz="1200" b="0" i="0" kern="1200" dirty="0">
                <a:solidFill>
                  <a:schemeClr val="tx1"/>
                </a:solidFill>
                <a:effectLst/>
                <a:latin typeface="+mn-lt"/>
                <a:ea typeface="+mn-ea"/>
                <a:cs typeface="+mn-cs"/>
              </a:rPr>
              <a:t> – Block it out on your calendar and communicate it clearly.</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Schedule meetings from the bottom up</a:t>
            </a:r>
            <a:r>
              <a:rPr lang="en-GB" sz="1200" b="0" i="0" kern="1200" dirty="0">
                <a:solidFill>
                  <a:schemeClr val="tx1"/>
                </a:solidFill>
                <a:effectLst/>
                <a:latin typeface="+mn-lt"/>
                <a:ea typeface="+mn-ea"/>
                <a:cs typeface="+mn-cs"/>
              </a:rPr>
              <a:t> – Respect existing commitments and deep work blocks.</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Commit to a Manager Day</a:t>
            </a:r>
            <a:r>
              <a:rPr lang="en-GB" sz="1200" b="0" i="0" kern="1200" dirty="0">
                <a:solidFill>
                  <a:schemeClr val="tx1"/>
                </a:solidFill>
                <a:effectLst/>
                <a:latin typeface="+mn-lt"/>
                <a:ea typeface="+mn-ea"/>
                <a:cs typeface="+mn-cs"/>
              </a:rPr>
              <a:t> – Designate a day (like Monday) for meetings and coordination.</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Commit to a Maker Day</a:t>
            </a:r>
            <a:r>
              <a:rPr lang="en-GB" sz="1200" b="0" i="0" kern="1200" dirty="0">
                <a:solidFill>
                  <a:schemeClr val="tx1"/>
                </a:solidFill>
                <a:effectLst/>
                <a:latin typeface="+mn-lt"/>
                <a:ea typeface="+mn-ea"/>
                <a:cs typeface="+mn-cs"/>
              </a:rPr>
              <a:t> – Reserve days (like Wednesday or Friday) for uninterrupted deep work.</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Build in buffer time</a:t>
            </a:r>
            <a:r>
              <a:rPr lang="en-GB" sz="1200" b="0" i="0" kern="1200" dirty="0">
                <a:solidFill>
                  <a:schemeClr val="tx1"/>
                </a:solidFill>
                <a:effectLst/>
                <a:latin typeface="+mn-lt"/>
                <a:ea typeface="+mn-ea"/>
                <a:cs typeface="+mn-cs"/>
              </a:rPr>
              <a:t> – Leave space for the unexpected.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And most importantly: </a:t>
            </a:r>
            <a:r>
              <a:rPr lang="en-GB" sz="1200" b="1" i="0" kern="1200" dirty="0">
                <a:solidFill>
                  <a:schemeClr val="tx1"/>
                </a:solidFill>
                <a:effectLst/>
                <a:latin typeface="+mn-lt"/>
                <a:ea typeface="+mn-ea"/>
                <a:cs typeface="+mn-cs"/>
              </a:rPr>
              <a:t>Communicate.</a:t>
            </a:r>
            <a:r>
              <a:rPr lang="en-GB" sz="1200" b="0" i="0" kern="1200" dirty="0">
                <a:solidFill>
                  <a:schemeClr val="tx1"/>
                </a:solidFill>
                <a:effectLst/>
                <a:latin typeface="+mn-lt"/>
                <a:ea typeface="+mn-ea"/>
                <a:cs typeface="+mn-cs"/>
              </a:rPr>
              <a:t> Share calendars and expectations to stay aligned.</a:t>
            </a:r>
          </a:p>
          <a:p>
            <a:r>
              <a:rPr lang="en-GB" sz="1200" b="0" i="0" kern="1200" dirty="0">
                <a:solidFill>
                  <a:schemeClr val="tx1"/>
                </a:solidFill>
                <a:effectLst/>
                <a:latin typeface="+mn-lt"/>
                <a:ea typeface="+mn-ea"/>
                <a:cs typeface="+mn-cs"/>
              </a:rPr>
              <a:t>Also, it’s important to recognize that </a:t>
            </a:r>
            <a:r>
              <a:rPr lang="en-GB" sz="1200" b="1" i="0" kern="1200" dirty="0">
                <a:solidFill>
                  <a:schemeClr val="tx1"/>
                </a:solidFill>
                <a:effectLst/>
                <a:latin typeface="+mn-lt"/>
                <a:ea typeface="+mn-ea"/>
                <a:cs typeface="+mn-cs"/>
              </a:rPr>
              <a:t>Managers sometimes need to do Maker work</a:t>
            </a:r>
            <a:r>
              <a:rPr lang="en-GB" sz="1200" b="0" i="0" kern="1200" dirty="0">
                <a:solidFill>
                  <a:schemeClr val="tx1"/>
                </a:solidFill>
                <a:effectLst/>
                <a:latin typeface="+mn-lt"/>
                <a:ea typeface="+mn-ea"/>
                <a:cs typeface="+mn-cs"/>
              </a:rPr>
              <a:t>, like: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Strategic planning</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System reviews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Report writing</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Creative problem solving</a:t>
            </a:r>
          </a:p>
          <a:p>
            <a:r>
              <a:rPr lang="en-GB" sz="1200" b="0" i="0" kern="1200" dirty="0">
                <a:solidFill>
                  <a:schemeClr val="tx1"/>
                </a:solidFill>
                <a:effectLst/>
                <a:latin typeface="+mn-lt"/>
                <a:ea typeface="+mn-ea"/>
                <a:cs typeface="+mn-cs"/>
              </a:rPr>
              <a:t>And </a:t>
            </a:r>
            <a:r>
              <a:rPr lang="en-GB" sz="1200" b="1" i="0" kern="1200" dirty="0">
                <a:solidFill>
                  <a:schemeClr val="tx1"/>
                </a:solidFill>
                <a:effectLst/>
                <a:latin typeface="+mn-lt"/>
                <a:ea typeface="+mn-ea"/>
                <a:cs typeface="+mn-cs"/>
              </a:rPr>
              <a:t>Makers often need to do Manager tasks</a:t>
            </a:r>
            <a:r>
              <a:rPr lang="en-GB" sz="1200" b="0" i="0" kern="1200" dirty="0">
                <a:solidFill>
                  <a:schemeClr val="tx1"/>
                </a:solidFill>
                <a:effectLst/>
                <a:latin typeface="+mn-lt"/>
                <a:ea typeface="+mn-ea"/>
                <a:cs typeface="+mn-cs"/>
              </a:rPr>
              <a:t>, like: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Team meetings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Client communications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Performance reviews</a:t>
            </a:r>
          </a:p>
          <a:p>
            <a:r>
              <a:rPr lang="en-GB" sz="1200" b="0" i="0" kern="1200" dirty="0">
                <a:solidFill>
                  <a:schemeClr val="tx1"/>
                </a:solidFill>
                <a:effectLst/>
                <a:latin typeface="+mn-lt"/>
                <a:ea typeface="+mn-ea"/>
                <a:cs typeface="+mn-cs"/>
              </a:rPr>
              <a:t>So these ground rules aren’t about rigid roles—they’re about creating </a:t>
            </a:r>
            <a:r>
              <a:rPr lang="en-GB" sz="1200" b="1" i="0" kern="1200" dirty="0">
                <a:solidFill>
                  <a:schemeClr val="tx1"/>
                </a:solidFill>
                <a:effectLst/>
                <a:latin typeface="+mn-lt"/>
                <a:ea typeface="+mn-ea"/>
                <a:cs typeface="+mn-cs"/>
              </a:rPr>
              <a:t>flexibility with structure</a:t>
            </a:r>
            <a:r>
              <a:rPr lang="en-GB" sz="1200" b="0" i="0" kern="1200" dirty="0">
                <a:solidFill>
                  <a:schemeClr val="tx1"/>
                </a:solidFill>
                <a:effectLst/>
                <a:latin typeface="+mn-lt"/>
                <a:ea typeface="+mn-ea"/>
                <a:cs typeface="+mn-cs"/>
              </a:rPr>
              <a:t>, so everyone can do their best work.”</a:t>
            </a:r>
          </a:p>
          <a:p>
            <a:pPr>
              <a:lnSpc>
                <a:spcPct val="115000"/>
              </a:lnSpc>
              <a:spcAft>
                <a:spcPts val="867"/>
              </a:spcAft>
            </a:pPr>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24</a:t>
            </a:fld>
            <a:endParaRPr lang="en-AU"/>
          </a:p>
        </p:txBody>
      </p:sp>
    </p:spTree>
    <p:extLst>
      <p:ext uri="{BB962C8B-B14F-4D97-AF65-F5344CB8AC3E}">
        <p14:creationId xmlns:p14="http://schemas.microsoft.com/office/powerpoint/2010/main" val="125490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let’s talk about what managers can do individually to support a more productive environment—especially when working with Makers.</a:t>
            </a:r>
          </a:p>
          <a:p>
            <a:r>
              <a:rPr lang="en-GB" sz="1200" b="0" i="0" kern="1200" dirty="0">
                <a:solidFill>
                  <a:schemeClr val="tx1"/>
                </a:solidFill>
                <a:effectLst/>
                <a:latin typeface="+mn-lt"/>
                <a:ea typeface="+mn-ea"/>
                <a:cs typeface="+mn-cs"/>
              </a:rPr>
              <a:t>Here are a few key ground rules:</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Stick to dedicated internal meeting blocks</a:t>
            </a:r>
            <a:r>
              <a:rPr lang="en-GB" sz="1200" b="0" i="0" kern="1200" dirty="0">
                <a:solidFill>
                  <a:schemeClr val="tx1"/>
                </a:solidFill>
                <a:effectLst/>
                <a:latin typeface="+mn-lt"/>
                <a:ea typeface="+mn-ea"/>
                <a:cs typeface="+mn-cs"/>
              </a:rPr>
              <a:t> – Respect the agreed-upon times for meetings. Avoid dropping in last-minute check-ins during deep work periods.</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Understand the cost for the Maker</a:t>
            </a:r>
            <a:r>
              <a:rPr lang="en-GB" sz="1200" b="0" i="0" kern="1200" dirty="0">
                <a:solidFill>
                  <a:schemeClr val="tx1"/>
                </a:solidFill>
                <a:effectLst/>
                <a:latin typeface="+mn-lt"/>
                <a:ea typeface="+mn-ea"/>
                <a:cs typeface="+mn-cs"/>
              </a:rPr>
              <a:t> – A quick interruption for you might mean a 40% productivity loss for them. Makers need time to get into flow—and every disruption has a cost.</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Make interruptions worth it</a:t>
            </a:r>
            <a:r>
              <a:rPr lang="en-GB" sz="1200" b="0" i="0" kern="1200" dirty="0">
                <a:solidFill>
                  <a:schemeClr val="tx1"/>
                </a:solidFill>
                <a:effectLst/>
                <a:latin typeface="+mn-lt"/>
                <a:ea typeface="+mn-ea"/>
                <a:cs typeface="+mn-cs"/>
              </a:rPr>
              <a:t> – Only break the rules for truly critical issues. If it can wait, let it wait.</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Respect the “No”</a:t>
            </a:r>
            <a:r>
              <a:rPr lang="en-GB" sz="1200" b="0" i="0" kern="1200" dirty="0">
                <a:solidFill>
                  <a:schemeClr val="tx1"/>
                </a:solidFill>
                <a:effectLst/>
                <a:latin typeface="+mn-lt"/>
                <a:ea typeface="+mn-ea"/>
                <a:cs typeface="+mn-cs"/>
              </a:rPr>
              <a:t> – If a Maker declines a meeting or asks to reschedule, it’s not a refusal to collaborate—it’s a commitment to doing their best work.</a:t>
            </a:r>
          </a:p>
          <a:p>
            <a:r>
              <a:rPr lang="en-GB" sz="1200" b="0" i="0" kern="1200" dirty="0">
                <a:solidFill>
                  <a:schemeClr val="tx1"/>
                </a:solidFill>
                <a:effectLst/>
                <a:latin typeface="+mn-lt"/>
                <a:ea typeface="+mn-ea"/>
                <a:cs typeface="+mn-cs"/>
              </a:rPr>
              <a:t>These small shifts in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can make a huge difference in team performance and morale</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25</a:t>
            </a:fld>
            <a:endParaRPr lang="en-AU"/>
          </a:p>
        </p:txBody>
      </p:sp>
    </p:spTree>
    <p:extLst>
      <p:ext uri="{BB962C8B-B14F-4D97-AF65-F5344CB8AC3E}">
        <p14:creationId xmlns:p14="http://schemas.microsoft.com/office/powerpoint/2010/main" val="3701280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“Just like managers have a role to play in protecting focus time, so do makers. Here are a few key ground rules to help you stay productive and aligned with your team:</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Communicate your schedule</a:t>
            </a:r>
            <a:r>
              <a:rPr lang="en-GB" sz="1200" b="0" i="0" kern="1200" dirty="0">
                <a:solidFill>
                  <a:schemeClr val="tx1"/>
                </a:solidFill>
                <a:effectLst/>
                <a:latin typeface="+mn-lt"/>
                <a:ea typeface="+mn-ea"/>
                <a:cs typeface="+mn-cs"/>
              </a:rPr>
              <a:t> – Make sure your team knows when you’re in deep work mode. Block out your focus time on your calendar and be visible about it. Also, respect manager days—use them to help move collaborative tasks forward.</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Don’t be afraid to say ‘no’</a:t>
            </a:r>
            <a:r>
              <a:rPr lang="en-GB" sz="1200" b="0" i="0" kern="1200" dirty="0">
                <a:solidFill>
                  <a:schemeClr val="tx1"/>
                </a:solidFill>
                <a:effectLst/>
                <a:latin typeface="+mn-lt"/>
                <a:ea typeface="+mn-ea"/>
                <a:cs typeface="+mn-cs"/>
              </a:rPr>
              <a:t> – If a meeting request threatens your focus, explain why you need to decline or reschedule. For example:</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‘I’m working on Project X, and if I don’t complete it today, it could delay delivery by 2–3 days.’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That’s not being difficult—it’s being responsible.</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Work when you say you’re working</a:t>
            </a:r>
            <a:r>
              <a:rPr lang="en-GB" sz="1200" b="0" i="0" kern="1200" dirty="0">
                <a:solidFill>
                  <a:schemeClr val="tx1"/>
                </a:solidFill>
                <a:effectLst/>
                <a:latin typeface="+mn-lt"/>
                <a:ea typeface="+mn-ea"/>
                <a:cs typeface="+mn-cs"/>
              </a:rPr>
              <a:t> – If you’ve blocked time for deep work, </a:t>
            </a:r>
            <a:r>
              <a:rPr lang="en-GB" sz="1200" b="0" i="0" kern="1200" dirty="0" err="1">
                <a:solidFill>
                  <a:schemeClr val="tx1"/>
                </a:solidFill>
                <a:effectLst/>
                <a:latin typeface="+mn-lt"/>
                <a:ea typeface="+mn-ea"/>
                <a:cs typeface="+mn-cs"/>
              </a:rPr>
              <a:t>honor</a:t>
            </a:r>
            <a:r>
              <a:rPr lang="en-GB" sz="1200" b="0" i="0" kern="1200" dirty="0">
                <a:solidFill>
                  <a:schemeClr val="tx1"/>
                </a:solidFill>
                <a:effectLst/>
                <a:latin typeface="+mn-lt"/>
                <a:ea typeface="+mn-ea"/>
                <a:cs typeface="+mn-cs"/>
              </a:rPr>
              <a:t> it. Avoid distractions and procrastination. That time is your most valuable asset.</a:t>
            </a:r>
          </a:p>
          <a:p>
            <a:r>
              <a:rPr lang="en-GB" sz="1200" b="0" i="0" kern="1200" dirty="0">
                <a:solidFill>
                  <a:schemeClr val="tx1"/>
                </a:solidFill>
                <a:effectLst/>
                <a:latin typeface="+mn-lt"/>
                <a:ea typeface="+mn-ea"/>
                <a:cs typeface="+mn-cs"/>
              </a:rPr>
              <a:t>Because let’s be honest—</a:t>
            </a:r>
            <a:r>
              <a:rPr lang="en-GB" sz="1200" b="1" i="0" kern="1200" dirty="0">
                <a:solidFill>
                  <a:schemeClr val="tx1"/>
                </a:solidFill>
                <a:effectLst/>
                <a:latin typeface="+mn-lt"/>
                <a:ea typeface="+mn-ea"/>
                <a:cs typeface="+mn-cs"/>
              </a:rPr>
              <a:t>procrastination is one of the biggest threats to a Maker’s productivity</a:t>
            </a:r>
            <a:r>
              <a:rPr lang="en-GB" sz="1200" b="0" i="0" kern="1200" dirty="0">
                <a:solidFill>
                  <a:schemeClr val="tx1"/>
                </a:solidFill>
                <a:effectLst/>
                <a:latin typeface="+mn-lt"/>
                <a:ea typeface="+mn-ea"/>
                <a:cs typeface="+mn-cs"/>
              </a:rPr>
              <a:t>. If you don’t protect your time, no one else will</a:t>
            </a:r>
          </a:p>
          <a:p>
            <a:endParaRPr lang="en-AU" dirty="0"/>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26</a:t>
            </a:fld>
            <a:endParaRPr lang="en-AU"/>
          </a:p>
        </p:txBody>
      </p:sp>
    </p:spTree>
    <p:extLst>
      <p:ext uri="{BB962C8B-B14F-4D97-AF65-F5344CB8AC3E}">
        <p14:creationId xmlns:p14="http://schemas.microsoft.com/office/powerpoint/2010/main" val="2937514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“Hybrid workers often have the most complex schedules—balancing both deep focus and high collaboration. To stay productive and avoid burnout, they need to be especially intentional.</a:t>
            </a:r>
          </a:p>
          <a:p>
            <a:r>
              <a:rPr lang="en-GB" sz="1200" b="0" i="0" kern="1200" dirty="0">
                <a:solidFill>
                  <a:schemeClr val="tx1"/>
                </a:solidFill>
                <a:effectLst/>
                <a:latin typeface="+mn-lt"/>
                <a:ea typeface="+mn-ea"/>
                <a:cs typeface="+mn-cs"/>
              </a:rPr>
              <a:t>Here are a few key ground rules:</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Theme your days</a:t>
            </a:r>
            <a:r>
              <a:rPr lang="en-GB" sz="1200" b="0" i="0" kern="1200" dirty="0">
                <a:solidFill>
                  <a:schemeClr val="tx1"/>
                </a:solidFill>
                <a:effectLst/>
                <a:latin typeface="+mn-lt"/>
                <a:ea typeface="+mn-ea"/>
                <a:cs typeface="+mn-cs"/>
              </a:rPr>
              <a:t> – Designate certain days for Manager-style tasks (like meetings and coordination) and others for Maker-style work (like writing, designing, or problem-solving). Refresh your schedule weekly to reflect shifting priorities.</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Have a daily or weekly highlight</a:t>
            </a:r>
            <a:r>
              <a:rPr lang="en-GB" sz="1200" b="0" i="0" kern="1200" dirty="0">
                <a:solidFill>
                  <a:schemeClr val="tx1"/>
                </a:solidFill>
                <a:effectLst/>
                <a:latin typeface="+mn-lt"/>
                <a:ea typeface="+mn-ea"/>
                <a:cs typeface="+mn-cs"/>
              </a:rPr>
              <a:t> – Choose one thing each day or week that, if completed, will make you feel accomplished. This helps you stay grounded and ensures you’re making meaningful progress.</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Over-communicate</a:t>
            </a:r>
            <a:r>
              <a:rPr lang="en-GB" sz="1200" b="0" i="0" kern="1200" dirty="0">
                <a:solidFill>
                  <a:schemeClr val="tx1"/>
                </a:solidFill>
                <a:effectLst/>
                <a:latin typeface="+mn-lt"/>
                <a:ea typeface="+mn-ea"/>
                <a:cs typeface="+mn-cs"/>
              </a:rPr>
              <a:t> – Let your team—and even your family—know what you’re working on and when you need focus time. Transparency builds trust and reduces friction.</a:t>
            </a:r>
          </a:p>
          <a:p>
            <a:r>
              <a:rPr lang="en-GB" sz="1200" b="0" i="0" kern="1200" dirty="0">
                <a:solidFill>
                  <a:schemeClr val="tx1"/>
                </a:solidFill>
                <a:effectLst/>
                <a:latin typeface="+mn-lt"/>
                <a:ea typeface="+mn-ea"/>
                <a:cs typeface="+mn-cs"/>
              </a:rPr>
              <a:t>By understanding the type of worker you are—and aligning your schedule accordingly—you can create a more </a:t>
            </a:r>
            <a:r>
              <a:rPr lang="en-GB" sz="1200" b="1" i="0" kern="1200" dirty="0">
                <a:solidFill>
                  <a:schemeClr val="tx1"/>
                </a:solidFill>
                <a:effectLst/>
                <a:latin typeface="+mn-lt"/>
                <a:ea typeface="+mn-ea"/>
                <a:cs typeface="+mn-cs"/>
              </a:rPr>
              <a:t>productive, balanced, and harmonious work environment</a:t>
            </a:r>
            <a:r>
              <a:rPr lang="en-GB" sz="1200" b="0" i="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27</a:t>
            </a:fld>
            <a:endParaRPr lang="en-AU"/>
          </a:p>
        </p:txBody>
      </p:sp>
    </p:spTree>
    <p:extLst>
      <p:ext uri="{BB962C8B-B14F-4D97-AF65-F5344CB8AC3E}">
        <p14:creationId xmlns:p14="http://schemas.microsoft.com/office/powerpoint/2010/main" val="1638875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we wrap up this section, I want to leave you with an important reminder:</a:t>
            </a:r>
          </a:p>
          <a:p>
            <a:r>
              <a:rPr lang="en-GB" sz="1200" b="1" i="0" kern="1200" dirty="0">
                <a:solidFill>
                  <a:schemeClr val="tx1"/>
                </a:solidFill>
                <a:effectLst/>
                <a:latin typeface="+mn-lt"/>
                <a:ea typeface="+mn-ea"/>
                <a:cs typeface="+mn-cs"/>
              </a:rPr>
              <a:t>Being a Manager now doesn’t mean you can’t be a Maker later—and vice versa.</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Your role, your workload, and even your organization’s strategic direction can shift. You might find yourself operating in one mode this quarter, and a completely different one the next.</a:t>
            </a:r>
          </a:p>
          <a:p>
            <a:r>
              <a:rPr lang="en-GB" sz="1200" b="0" i="0" kern="1200" dirty="0">
                <a:solidFill>
                  <a:schemeClr val="tx1"/>
                </a:solidFill>
                <a:effectLst/>
                <a:latin typeface="+mn-lt"/>
                <a:ea typeface="+mn-ea"/>
                <a:cs typeface="+mn-cs"/>
              </a:rPr>
              <a:t>That’s normal. What matters is that you’re </a:t>
            </a:r>
            <a:r>
              <a:rPr lang="en-GB" sz="1200" b="1" i="0" kern="1200" dirty="0">
                <a:solidFill>
                  <a:schemeClr val="tx1"/>
                </a:solidFill>
                <a:effectLst/>
                <a:latin typeface="+mn-lt"/>
                <a:ea typeface="+mn-ea"/>
                <a:cs typeface="+mn-cs"/>
              </a:rPr>
              <a:t>aware</a:t>
            </a:r>
            <a:r>
              <a:rPr lang="en-GB" sz="1200" b="0" i="0" kern="1200" dirty="0">
                <a:solidFill>
                  <a:schemeClr val="tx1"/>
                </a:solidFill>
                <a:effectLst/>
                <a:latin typeface="+mn-lt"/>
                <a:ea typeface="+mn-ea"/>
                <a:cs typeface="+mn-cs"/>
              </a:rPr>
              <a:t> of how you work best—and that you’re intentional about designing your schedule to support that.</a:t>
            </a:r>
          </a:p>
          <a:p>
            <a:r>
              <a:rPr lang="en-GB" sz="1200" b="0" i="0" kern="1200" dirty="0">
                <a:solidFill>
                  <a:schemeClr val="tx1"/>
                </a:solidFill>
                <a:effectLst/>
                <a:latin typeface="+mn-lt"/>
                <a:ea typeface="+mn-ea"/>
                <a:cs typeface="+mn-cs"/>
              </a:rPr>
              <a:t>And remember:</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No one works in isolation.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Even with the best personal productivity practices, your environment plays a huge role in your success.</a:t>
            </a:r>
          </a:p>
          <a:p>
            <a:r>
              <a:rPr lang="en-GB" sz="1200" b="0" i="0" kern="1200" dirty="0">
                <a:solidFill>
                  <a:schemeClr val="tx1"/>
                </a:solidFill>
                <a:effectLst/>
                <a:latin typeface="+mn-lt"/>
                <a:ea typeface="+mn-ea"/>
                <a:cs typeface="+mn-cs"/>
              </a:rPr>
              <a:t>The people around you, the systems you use, and the culture you’re part of can either </a:t>
            </a:r>
            <a:r>
              <a:rPr lang="en-GB" sz="1200" b="1" i="0" kern="1200" dirty="0">
                <a:solidFill>
                  <a:schemeClr val="tx1"/>
                </a:solidFill>
                <a:effectLst/>
                <a:latin typeface="+mn-lt"/>
                <a:ea typeface="+mn-ea"/>
                <a:cs typeface="+mn-cs"/>
              </a:rPr>
              <a:t>enhance</a:t>
            </a:r>
            <a:r>
              <a:rPr lang="en-GB" sz="1200" b="0" i="0" kern="1200" dirty="0">
                <a:solidFill>
                  <a:schemeClr val="tx1"/>
                </a:solidFill>
                <a:effectLst/>
                <a:latin typeface="+mn-lt"/>
                <a:ea typeface="+mn-ea"/>
                <a:cs typeface="+mn-cs"/>
              </a:rPr>
              <a:t> your productivity—or quietly </a:t>
            </a:r>
            <a:r>
              <a:rPr lang="en-GB" sz="1200" b="1" i="0" kern="1200" dirty="0">
                <a:solidFill>
                  <a:schemeClr val="tx1"/>
                </a:solidFill>
                <a:effectLst/>
                <a:latin typeface="+mn-lt"/>
                <a:ea typeface="+mn-ea"/>
                <a:cs typeface="+mn-cs"/>
              </a:rPr>
              <a:t>undermine</a:t>
            </a:r>
            <a:r>
              <a:rPr lang="en-GB" sz="1200" b="0" i="0" kern="1200" dirty="0">
                <a:solidFill>
                  <a:schemeClr val="tx1"/>
                </a:solidFill>
                <a:effectLst/>
                <a:latin typeface="+mn-lt"/>
                <a:ea typeface="+mn-ea"/>
                <a:cs typeface="+mn-cs"/>
              </a:rPr>
              <a:t> it.</a:t>
            </a:r>
          </a:p>
          <a:p>
            <a:r>
              <a:rPr lang="en-GB" sz="1200" b="0" i="0" kern="1200" dirty="0">
                <a:solidFill>
                  <a:schemeClr val="tx1"/>
                </a:solidFill>
                <a:effectLst/>
                <a:latin typeface="+mn-lt"/>
                <a:ea typeface="+mn-ea"/>
                <a:cs typeface="+mn-cs"/>
              </a:rPr>
              <a:t>So the real question isn’t just ‘Who are you now?’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a:t>
            </a:r>
            <a:r>
              <a:rPr lang="en-GB" sz="1200" b="1" i="0" kern="1200" dirty="0">
                <a:solidFill>
                  <a:schemeClr val="tx1"/>
                </a:solidFill>
                <a:effectLst/>
                <a:latin typeface="+mn-lt"/>
                <a:ea typeface="+mn-ea"/>
                <a:cs typeface="+mn-cs"/>
              </a:rPr>
              <a:t>‘How can you design your environment to support who you need to be?</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latin typeface="Aptos" panose="020B0004020202020204" pitchFamily="34" charset="0"/>
              <a:ea typeface="Aptos" panose="020B0004020202020204" pitchFamily="34" charset="0"/>
              <a:cs typeface="Cordia New" panose="020B0304020202020204" pitchFamily="34" charset="-34"/>
            </a:endParaRPr>
          </a:p>
          <a:p>
            <a:endParaRPr lang="en-AU" dirty="0"/>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28</a:t>
            </a:fld>
            <a:endParaRPr lang="en-AU"/>
          </a:p>
        </p:txBody>
      </p:sp>
    </p:spTree>
    <p:extLst>
      <p:ext uri="{BB962C8B-B14F-4D97-AF65-F5344CB8AC3E}">
        <p14:creationId xmlns:p14="http://schemas.microsoft.com/office/powerpoint/2010/main" val="1803047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A571B-7C82-9DD0-6E40-0DD3C6F37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AD2D5-131F-21AB-4B48-B7EC63A18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0A9A0-BC25-9BD9-552E-59849C605843}"/>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“Now that we’ve explored the different types of work styles—Manager, Maker, and Hybrid—it’s time to bring that insight into your calendar.</a:t>
            </a:r>
          </a:p>
          <a:p>
            <a:r>
              <a:rPr lang="en-GB" sz="1200" b="0" i="0" kern="1200" dirty="0">
                <a:solidFill>
                  <a:schemeClr val="tx1"/>
                </a:solidFill>
                <a:effectLst/>
                <a:latin typeface="+mn-lt"/>
                <a:ea typeface="+mn-ea"/>
                <a:cs typeface="+mn-cs"/>
              </a:rPr>
              <a:t>This is where the </a:t>
            </a:r>
            <a:r>
              <a:rPr lang="en-GB" sz="1200" b="1" i="0" kern="1200" dirty="0">
                <a:solidFill>
                  <a:schemeClr val="tx1"/>
                </a:solidFill>
                <a:effectLst/>
                <a:latin typeface="+mn-lt"/>
                <a:ea typeface="+mn-ea"/>
                <a:cs typeface="+mn-cs"/>
              </a:rPr>
              <a:t>Ideal Week</a:t>
            </a:r>
            <a:r>
              <a:rPr lang="en-GB" sz="1200" b="0" i="0" kern="1200" dirty="0">
                <a:solidFill>
                  <a:schemeClr val="tx1"/>
                </a:solidFill>
                <a:effectLst/>
                <a:latin typeface="+mn-lt"/>
                <a:ea typeface="+mn-ea"/>
                <a:cs typeface="+mn-cs"/>
              </a:rPr>
              <a:t> comes in.</a:t>
            </a:r>
          </a:p>
          <a:p>
            <a:r>
              <a:rPr lang="en-GB" sz="1200" b="0" i="0" kern="1200" dirty="0">
                <a:solidFill>
                  <a:schemeClr val="tx1"/>
                </a:solidFill>
                <a:effectLst/>
                <a:latin typeface="+mn-lt"/>
                <a:ea typeface="+mn-ea"/>
                <a:cs typeface="+mn-cs"/>
              </a:rPr>
              <a:t>Your Ideal Week is a </a:t>
            </a:r>
            <a:r>
              <a:rPr lang="en-GB" sz="1200" b="1" i="0" kern="1200" dirty="0">
                <a:solidFill>
                  <a:schemeClr val="tx1"/>
                </a:solidFill>
                <a:effectLst/>
                <a:latin typeface="+mn-lt"/>
                <a:ea typeface="+mn-ea"/>
                <a:cs typeface="+mn-cs"/>
              </a:rPr>
              <a:t>template for how you want to spend your time</a:t>
            </a:r>
            <a:r>
              <a:rPr lang="en-GB" sz="1200" b="0" i="0" kern="1200" dirty="0">
                <a:solidFill>
                  <a:schemeClr val="tx1"/>
                </a:solidFill>
                <a:effectLst/>
                <a:latin typeface="+mn-lt"/>
                <a:ea typeface="+mn-ea"/>
                <a:cs typeface="+mn-cs"/>
              </a:rPr>
              <a:t>—not a rigid schedule, but a flexible framework that helps you align your energy, priorities, and responsibilities.</a:t>
            </a:r>
          </a:p>
          <a:p>
            <a:r>
              <a:rPr lang="en-GB" sz="1200" b="0" i="0" kern="1200" dirty="0">
                <a:solidFill>
                  <a:schemeClr val="tx1"/>
                </a:solidFill>
                <a:effectLst/>
                <a:latin typeface="+mn-lt"/>
                <a:ea typeface="+mn-ea"/>
                <a:cs typeface="+mn-cs"/>
              </a:rPr>
              <a:t>It’s about being intentional.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reacting to your calendar, you design it to support your best work.</a:t>
            </a:r>
          </a:p>
          <a:p>
            <a:r>
              <a:rPr lang="en-GB" sz="1200" b="0" i="0" kern="1200" dirty="0">
                <a:solidFill>
                  <a:schemeClr val="tx1"/>
                </a:solidFill>
                <a:effectLst/>
                <a:latin typeface="+mn-lt"/>
                <a:ea typeface="+mn-ea"/>
                <a:cs typeface="+mn-cs"/>
              </a:rPr>
              <a:t>Whether you’re a Maker who needs long blocks of focus, a Manager juggling meetings, or a Hybrid balancing both—your Ideal Week helps you:</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Protect what matters most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Reduce decision fatigue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And build momentum, week after week</a:t>
            </a:r>
          </a:p>
          <a:p>
            <a:r>
              <a:rPr lang="en-GB" sz="1200" b="0" i="0" kern="1200" dirty="0">
                <a:solidFill>
                  <a:schemeClr val="tx1"/>
                </a:solidFill>
                <a:effectLst/>
                <a:latin typeface="+mn-lt"/>
                <a:ea typeface="+mn-ea"/>
                <a:cs typeface="+mn-cs"/>
              </a:rPr>
              <a:t>Let’s walk through how to create yours</a:t>
            </a:r>
          </a:p>
          <a:p>
            <a:endParaRPr lang="en-AU" dirty="0"/>
          </a:p>
        </p:txBody>
      </p:sp>
      <p:sp>
        <p:nvSpPr>
          <p:cNvPr id="4" name="Slide Number Placeholder 3">
            <a:extLst>
              <a:ext uri="{FF2B5EF4-FFF2-40B4-BE49-F238E27FC236}">
                <a16:creationId xmlns:a16="http://schemas.microsoft.com/office/drawing/2014/main" id="{A2C68A80-5A80-8F1A-157A-794A7716C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58D8-C908-4587-8C20-6803F6A4BABB}" type="slidenum">
              <a:rPr kumimoji="0" lang="en-AU"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87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Ideal Week</a:t>
            </a:r>
            <a:r>
              <a:rPr lang="en-GB" sz="1200" b="0" i="0" kern="1200" dirty="0">
                <a:solidFill>
                  <a:schemeClr val="tx1"/>
                </a:solidFill>
                <a:effectLst/>
                <a:latin typeface="+mn-lt"/>
                <a:ea typeface="+mn-ea"/>
                <a:cs typeface="+mn-cs"/>
              </a:rPr>
              <a:t> is one of the most powerful tools in your productivity system.</a:t>
            </a:r>
          </a:p>
          <a:p>
            <a:r>
              <a:rPr lang="en-GB" sz="1200" b="0" i="0" kern="1200" dirty="0">
                <a:solidFill>
                  <a:schemeClr val="tx1"/>
                </a:solidFill>
                <a:effectLst/>
                <a:latin typeface="+mn-lt"/>
                <a:ea typeface="+mn-ea"/>
                <a:cs typeface="+mn-cs"/>
              </a:rPr>
              <a:t>Its purpose is simple: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To help you </a:t>
            </a:r>
            <a:r>
              <a:rPr lang="en-GB" sz="1200" b="1" i="0" kern="1200" dirty="0">
                <a:solidFill>
                  <a:schemeClr val="tx1"/>
                </a:solidFill>
                <a:effectLst/>
                <a:latin typeface="+mn-lt"/>
                <a:ea typeface="+mn-ea"/>
                <a:cs typeface="+mn-cs"/>
              </a:rPr>
              <a:t>manage your time intentionally</a:t>
            </a:r>
            <a:r>
              <a:rPr lang="en-GB" sz="1200" b="0" i="0" kern="1200" dirty="0">
                <a:solidFill>
                  <a:schemeClr val="tx1"/>
                </a:solidFill>
                <a:effectLst/>
                <a:latin typeface="+mn-lt"/>
                <a:ea typeface="+mn-ea"/>
                <a:cs typeface="+mn-cs"/>
              </a:rPr>
              <a:t>, allocate focus for your </a:t>
            </a:r>
            <a:r>
              <a:rPr lang="en-GB" sz="1200" b="1" i="0" kern="1200" dirty="0">
                <a:solidFill>
                  <a:schemeClr val="tx1"/>
                </a:solidFill>
                <a:effectLst/>
                <a:latin typeface="+mn-lt"/>
                <a:ea typeface="+mn-ea"/>
                <a:cs typeface="+mn-cs"/>
              </a:rPr>
              <a:t>highest-priority tasks</a:t>
            </a:r>
            <a:r>
              <a:rPr lang="en-GB" sz="1200" b="0" i="0" kern="1200" dirty="0">
                <a:solidFill>
                  <a:schemeClr val="tx1"/>
                </a:solidFill>
                <a:effectLst/>
                <a:latin typeface="+mn-lt"/>
                <a:ea typeface="+mn-ea"/>
                <a:cs typeface="+mn-cs"/>
              </a:rPr>
              <a:t>, and strike the right balance between </a:t>
            </a:r>
            <a:r>
              <a:rPr lang="en-GB" sz="1200" b="1" i="0" kern="1200" dirty="0">
                <a:solidFill>
                  <a:schemeClr val="tx1"/>
                </a:solidFill>
                <a:effectLst/>
                <a:latin typeface="+mn-lt"/>
                <a:ea typeface="+mn-ea"/>
                <a:cs typeface="+mn-cs"/>
              </a:rPr>
              <a:t>Manager</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Maker</a:t>
            </a:r>
            <a:r>
              <a:rPr lang="en-GB" sz="1200" b="0" i="0" kern="1200" dirty="0">
                <a:solidFill>
                  <a:schemeClr val="tx1"/>
                </a:solidFill>
                <a:effectLst/>
                <a:latin typeface="+mn-lt"/>
                <a:ea typeface="+mn-ea"/>
                <a:cs typeface="+mn-cs"/>
              </a:rPr>
              <a:t> responsibilities.</a:t>
            </a:r>
          </a:p>
          <a:p>
            <a:r>
              <a:rPr lang="en-GB" sz="1200" b="0" i="0" kern="1200" dirty="0">
                <a:solidFill>
                  <a:schemeClr val="tx1"/>
                </a:solidFill>
                <a:effectLst/>
                <a:latin typeface="+mn-lt"/>
                <a:ea typeface="+mn-ea"/>
                <a:cs typeface="+mn-cs"/>
              </a:rPr>
              <a:t>It’s not about perfection—it’s about having a </a:t>
            </a:r>
            <a:r>
              <a:rPr lang="en-GB" sz="1200" b="1" i="0" kern="1200" dirty="0">
                <a:solidFill>
                  <a:schemeClr val="tx1"/>
                </a:solidFill>
                <a:effectLst/>
                <a:latin typeface="+mn-lt"/>
                <a:ea typeface="+mn-ea"/>
                <a:cs typeface="+mn-cs"/>
              </a:rPr>
              <a:t>template</a:t>
            </a:r>
            <a:r>
              <a:rPr lang="en-GB" sz="1200" b="0" i="0" kern="1200" dirty="0">
                <a:solidFill>
                  <a:schemeClr val="tx1"/>
                </a:solidFill>
                <a:effectLst/>
                <a:latin typeface="+mn-lt"/>
                <a:ea typeface="+mn-ea"/>
                <a:cs typeface="+mn-cs"/>
              </a:rPr>
              <a:t> that reflects how you want to spend your time, so you’re not constantly reacting to the demands of others.</a:t>
            </a:r>
          </a:p>
          <a:p>
            <a:r>
              <a:rPr lang="en-GB" sz="1200" b="0" i="0" kern="1200" dirty="0">
                <a:solidFill>
                  <a:schemeClr val="tx1"/>
                </a:solidFill>
                <a:effectLst/>
                <a:latin typeface="+mn-lt"/>
                <a:ea typeface="+mn-ea"/>
                <a:cs typeface="+mn-cs"/>
              </a:rPr>
              <a:t>This system integrates seamlessly with tools like </a:t>
            </a:r>
            <a:r>
              <a:rPr lang="en-GB" sz="1200" b="1" i="0" kern="1200" dirty="0">
                <a:solidFill>
                  <a:schemeClr val="tx1"/>
                </a:solidFill>
                <a:effectLst/>
                <a:latin typeface="+mn-lt"/>
                <a:ea typeface="+mn-ea"/>
                <a:cs typeface="+mn-cs"/>
              </a:rPr>
              <a:t>Microsoft Outlook, To Do, and OneNote</a:t>
            </a:r>
            <a:r>
              <a:rPr lang="en-GB" sz="1200" b="0" i="0" kern="1200" dirty="0">
                <a:solidFill>
                  <a:schemeClr val="tx1"/>
                </a:solidFill>
                <a:effectLst/>
                <a:latin typeface="+mn-lt"/>
                <a:ea typeface="+mn-ea"/>
                <a:cs typeface="+mn-cs"/>
              </a:rPr>
              <a:t>, making it easy to schedule, track, and execute your tasks in one place.</a:t>
            </a:r>
          </a:p>
          <a:p>
            <a:r>
              <a:rPr lang="en-GB" sz="1200" b="0" i="0" kern="1200" dirty="0">
                <a:solidFill>
                  <a:schemeClr val="tx1"/>
                </a:solidFill>
                <a:effectLst/>
                <a:latin typeface="+mn-lt"/>
                <a:ea typeface="+mn-ea"/>
                <a:cs typeface="+mn-cs"/>
              </a:rPr>
              <a:t>And most importantly, it supports </a:t>
            </a:r>
            <a:r>
              <a:rPr lang="en-GB" sz="1200" b="1" i="0" kern="1200" dirty="0">
                <a:solidFill>
                  <a:schemeClr val="tx1"/>
                </a:solidFill>
                <a:effectLst/>
                <a:latin typeface="+mn-lt"/>
                <a:ea typeface="+mn-ea"/>
                <a:cs typeface="+mn-cs"/>
              </a:rPr>
              <a:t>proactive planning</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You’re not just filling your calendar—you’re designing your week to reflect your goals, your energy, and your values.</a:t>
            </a:r>
          </a:p>
          <a:p>
            <a:r>
              <a:rPr lang="en-GB" sz="1200" b="0" i="0" kern="1200" dirty="0">
                <a:solidFill>
                  <a:schemeClr val="tx1"/>
                </a:solidFill>
                <a:effectLst/>
                <a:latin typeface="+mn-lt"/>
                <a:ea typeface="+mn-ea"/>
                <a:cs typeface="+mn-cs"/>
              </a:rPr>
              <a:t>This is how you start living </a:t>
            </a:r>
            <a:r>
              <a:rPr lang="en-GB" sz="1200" b="1" i="0" kern="1200" dirty="0">
                <a:solidFill>
                  <a:schemeClr val="tx1"/>
                </a:solidFill>
                <a:effectLst/>
                <a:latin typeface="+mn-lt"/>
                <a:ea typeface="+mn-ea"/>
                <a:cs typeface="+mn-cs"/>
              </a:rPr>
              <a:t>on purpose</a:t>
            </a:r>
            <a:r>
              <a:rPr lang="en-GB" sz="1200" b="0" i="0" kern="1200" dirty="0">
                <a:solidFill>
                  <a:schemeClr val="tx1"/>
                </a:solidFill>
                <a:effectLst/>
                <a:latin typeface="+mn-lt"/>
                <a:ea typeface="+mn-ea"/>
                <a:cs typeface="+mn-cs"/>
              </a:rPr>
              <a:t>, not just on autopilot.”</a:t>
            </a:r>
          </a:p>
        </p:txBody>
      </p:sp>
      <p:sp>
        <p:nvSpPr>
          <p:cNvPr id="4" name="Slide Number Placeholder 3"/>
          <p:cNvSpPr>
            <a:spLocks noGrp="1"/>
          </p:cNvSpPr>
          <p:nvPr>
            <p:ph type="sldNum" sz="quarter" idx="5"/>
          </p:nvPr>
        </p:nvSpPr>
        <p:spPr/>
        <p:txBody>
          <a:bodyPr/>
          <a:lstStyle/>
          <a:p>
            <a:fld id="{5C9058D8-C908-4587-8C20-6803F6A4BABB}" type="slidenum">
              <a:rPr lang="en-AU" smtClean="0"/>
              <a:t>30</a:t>
            </a:fld>
            <a:endParaRPr lang="en-AU"/>
          </a:p>
        </p:txBody>
      </p:sp>
    </p:spTree>
    <p:extLst>
      <p:ext uri="{BB962C8B-B14F-4D97-AF65-F5344CB8AC3E}">
        <p14:creationId xmlns:p14="http://schemas.microsoft.com/office/powerpoint/2010/main" val="28453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b="0" i="0" dirty="0">
                <a:solidFill>
                  <a:srgbClr val="FFFFFF"/>
                </a:solidFill>
                <a:effectLst/>
                <a:latin typeface="Segoe UI" panose="020B0502040204020203" pitchFamily="34" charset="0"/>
              </a:rPr>
              <a:t>But it's not just about doing more; it's about enjoying your work more, ensuring you have the time to engage with your participants and team members, and ultimately achieving your goals with less stress</a:t>
            </a:r>
          </a:p>
          <a:p>
            <a:r>
              <a:rPr lang="en-GB" b="0" i="0" dirty="0">
                <a:solidFill>
                  <a:srgbClr val="FFFFFF"/>
                </a:solidFill>
                <a:effectLst/>
                <a:latin typeface="Segoe UI" panose="020B0502040204020203" pitchFamily="34" charset="0"/>
              </a:rPr>
              <a:t>By optimizing workflows and reducing distractions, we aim to make you more productive, happier, and more connected with your team</a:t>
            </a:r>
            <a:endParaRPr lang="en-AU" dirty="0"/>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3</a:t>
            </a:fld>
            <a:endParaRPr lang="en-AU"/>
          </a:p>
        </p:txBody>
      </p:sp>
    </p:spTree>
    <p:extLst>
      <p:ext uri="{BB962C8B-B14F-4D97-AF65-F5344CB8AC3E}">
        <p14:creationId xmlns:p14="http://schemas.microsoft.com/office/powerpoint/2010/main" val="4113035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let’s walk through how to actually build your Ideal Week.</a:t>
            </a:r>
          </a:p>
          <a:p>
            <a:r>
              <a:rPr lang="en-GB" sz="1200" b="0" i="0" kern="1200" dirty="0">
                <a:solidFill>
                  <a:schemeClr val="tx1"/>
                </a:solidFill>
                <a:effectLst/>
                <a:latin typeface="+mn-lt"/>
                <a:ea typeface="+mn-ea"/>
                <a:cs typeface="+mn-cs"/>
              </a:rPr>
              <a:t>This isn’t about creating a rigid schedule—it’s about designing a </a:t>
            </a:r>
            <a:r>
              <a:rPr lang="en-GB" sz="1200" b="1" i="0" kern="1200" dirty="0">
                <a:solidFill>
                  <a:schemeClr val="tx1"/>
                </a:solidFill>
                <a:effectLst/>
                <a:latin typeface="+mn-lt"/>
                <a:ea typeface="+mn-ea"/>
                <a:cs typeface="+mn-cs"/>
              </a:rPr>
              <a:t>flexible framework</a:t>
            </a:r>
            <a:r>
              <a:rPr lang="en-GB" sz="1200" b="0" i="0" kern="1200" dirty="0">
                <a:solidFill>
                  <a:schemeClr val="tx1"/>
                </a:solidFill>
                <a:effectLst/>
                <a:latin typeface="+mn-lt"/>
                <a:ea typeface="+mn-ea"/>
                <a:cs typeface="+mn-cs"/>
              </a:rPr>
              <a:t> that reflects your priorities and work style.</a:t>
            </a:r>
          </a:p>
          <a:p>
            <a:r>
              <a:rPr lang="en-GB" sz="1200" b="0" i="0" kern="1200" dirty="0">
                <a:solidFill>
                  <a:schemeClr val="tx1"/>
                </a:solidFill>
                <a:effectLst/>
                <a:latin typeface="+mn-lt"/>
                <a:ea typeface="+mn-ea"/>
                <a:cs typeface="+mn-cs"/>
              </a:rPr>
              <a:t>Here’s how to get started:</a:t>
            </a:r>
          </a:p>
          <a:p>
            <a:r>
              <a:rPr lang="en-GB" sz="1200" b="1" i="0" kern="1200" dirty="0">
                <a:solidFill>
                  <a:schemeClr val="tx1"/>
                </a:solidFill>
                <a:effectLst/>
                <a:latin typeface="+mn-lt"/>
                <a:ea typeface="+mn-ea"/>
                <a:cs typeface="+mn-cs"/>
              </a:rPr>
              <a:t>Define Your Priorities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Start by identifying what truly matters—both professionally and personally. What are the non-negotiables? What work moves the needle?</a:t>
            </a:r>
          </a:p>
          <a:p>
            <a:r>
              <a:rPr lang="en-GB" sz="1200" b="1" i="0" kern="1200" dirty="0">
                <a:solidFill>
                  <a:schemeClr val="tx1"/>
                </a:solidFill>
                <a:effectLst/>
                <a:latin typeface="+mn-lt"/>
                <a:ea typeface="+mn-ea"/>
                <a:cs typeface="+mn-cs"/>
              </a:rPr>
              <a:t>Visualize the Week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Create a visual layout of your week. Block time for your top priorities first—before the noise fills in. This helps you see how your time is really being spent.</a:t>
            </a:r>
          </a:p>
          <a:p>
            <a:r>
              <a:rPr lang="en-GB" sz="1200" b="1" i="0" kern="1200" dirty="0">
                <a:solidFill>
                  <a:schemeClr val="tx1"/>
                </a:solidFill>
                <a:effectLst/>
                <a:latin typeface="+mn-lt"/>
                <a:ea typeface="+mn-ea"/>
                <a:cs typeface="+mn-cs"/>
              </a:rPr>
              <a:t>Balance Your Roles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Recognize the difference between </a:t>
            </a:r>
            <a:r>
              <a:rPr lang="en-GB" sz="1200" b="1" i="0" kern="1200" dirty="0">
                <a:solidFill>
                  <a:schemeClr val="tx1"/>
                </a:solidFill>
                <a:effectLst/>
                <a:latin typeface="+mn-lt"/>
                <a:ea typeface="+mn-ea"/>
                <a:cs typeface="+mn-cs"/>
              </a:rPr>
              <a:t>Manager tasks</a:t>
            </a:r>
            <a:r>
              <a:rPr lang="en-GB" sz="1200" b="0" i="0" kern="1200" dirty="0">
                <a:solidFill>
                  <a:schemeClr val="tx1"/>
                </a:solidFill>
                <a:effectLst/>
                <a:latin typeface="+mn-lt"/>
                <a:ea typeface="+mn-ea"/>
                <a:cs typeface="+mn-cs"/>
              </a:rPr>
              <a:t> (reactive, collaborative) and </a:t>
            </a:r>
            <a:r>
              <a:rPr lang="en-GB" sz="1200" b="1" i="0" kern="1200" dirty="0">
                <a:solidFill>
                  <a:schemeClr val="tx1"/>
                </a:solidFill>
                <a:effectLst/>
                <a:latin typeface="+mn-lt"/>
                <a:ea typeface="+mn-ea"/>
                <a:cs typeface="+mn-cs"/>
              </a:rPr>
              <a:t>Maker tasks</a:t>
            </a:r>
            <a:r>
              <a:rPr lang="en-GB" sz="1200" b="0" i="0" kern="1200" dirty="0">
                <a:solidFill>
                  <a:schemeClr val="tx1"/>
                </a:solidFill>
                <a:effectLst/>
                <a:latin typeface="+mn-lt"/>
                <a:ea typeface="+mn-ea"/>
                <a:cs typeface="+mn-cs"/>
              </a:rPr>
              <a:t> (deep, focused work). Allocate time for both, based on your role and rhythm.</a:t>
            </a:r>
          </a:p>
          <a:p>
            <a:r>
              <a:rPr lang="en-GB" sz="1200" b="1" i="0" kern="1200" dirty="0">
                <a:solidFill>
                  <a:schemeClr val="tx1"/>
                </a:solidFill>
                <a:effectLst/>
                <a:latin typeface="+mn-lt"/>
                <a:ea typeface="+mn-ea"/>
                <a:cs typeface="+mn-cs"/>
              </a:rPr>
              <a:t>Implement the Plan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 tools like Outlook, To Do, and OneNote to block time, set reminders, and stay organized. Don’t forget to include </a:t>
            </a:r>
            <a:r>
              <a:rPr lang="en-GB" sz="1200" b="1" i="0" kern="1200" dirty="0">
                <a:solidFill>
                  <a:schemeClr val="tx1"/>
                </a:solidFill>
                <a:effectLst/>
                <a:latin typeface="+mn-lt"/>
                <a:ea typeface="+mn-ea"/>
                <a:cs typeface="+mn-cs"/>
              </a:rPr>
              <a:t>buffer time</a:t>
            </a:r>
            <a:r>
              <a:rPr lang="en-GB" sz="1200" b="0" i="0" kern="1200" dirty="0">
                <a:solidFill>
                  <a:schemeClr val="tx1"/>
                </a:solidFill>
                <a:effectLst/>
                <a:latin typeface="+mn-lt"/>
                <a:ea typeface="+mn-ea"/>
                <a:cs typeface="+mn-cs"/>
              </a:rPr>
              <a:t>—because life happens.</a:t>
            </a:r>
          </a:p>
          <a:p>
            <a:r>
              <a:rPr lang="en-GB" sz="1200" b="1" i="0" kern="1200" dirty="0">
                <a:solidFill>
                  <a:schemeClr val="tx1"/>
                </a:solidFill>
                <a:effectLst/>
                <a:latin typeface="+mn-lt"/>
                <a:ea typeface="+mn-ea"/>
                <a:cs typeface="+mn-cs"/>
              </a:rPr>
              <a:t>Review Regularly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At the end of each week, take 10 minutes to reflect. What worked? What didn’t? Adjust your Ideal Week so it evolves with your goals and responsibilities.</a:t>
            </a:r>
          </a:p>
          <a:p>
            <a:r>
              <a:rPr lang="en-GB" sz="1200" b="0" i="0" kern="1200" dirty="0">
                <a:solidFill>
                  <a:schemeClr val="tx1"/>
                </a:solidFill>
                <a:effectLst/>
                <a:latin typeface="+mn-lt"/>
                <a:ea typeface="+mn-ea"/>
                <a:cs typeface="+mn-cs"/>
              </a:rPr>
              <a:t>This process helps you move from reactive to intentional—so you’re not just busy, you’re effective.</a:t>
            </a:r>
          </a:p>
        </p:txBody>
      </p:sp>
      <p:sp>
        <p:nvSpPr>
          <p:cNvPr id="4" name="Slide Number Placeholder 3"/>
          <p:cNvSpPr>
            <a:spLocks noGrp="1"/>
          </p:cNvSpPr>
          <p:nvPr>
            <p:ph type="sldNum" sz="quarter" idx="5"/>
          </p:nvPr>
        </p:nvSpPr>
        <p:spPr/>
        <p:txBody>
          <a:bodyPr/>
          <a:lstStyle/>
          <a:p>
            <a:fld id="{5C9058D8-C908-4587-8C20-6803F6A4BABB}" type="slidenum">
              <a:rPr lang="en-AU" smtClean="0"/>
              <a:t>31</a:t>
            </a:fld>
            <a:endParaRPr lang="en-AU"/>
          </a:p>
        </p:txBody>
      </p:sp>
    </p:spTree>
    <p:extLst>
      <p:ext uri="{BB962C8B-B14F-4D97-AF65-F5344CB8AC3E}">
        <p14:creationId xmlns:p14="http://schemas.microsoft.com/office/powerpoint/2010/main" val="93307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“Once you’ve created your Ideal Week, the next step is to </a:t>
            </a:r>
            <a:r>
              <a:rPr lang="en-GB" sz="1200" b="1" i="0" kern="1200" dirty="0">
                <a:solidFill>
                  <a:schemeClr val="tx1"/>
                </a:solidFill>
                <a:effectLst/>
                <a:latin typeface="+mn-lt"/>
                <a:ea typeface="+mn-ea"/>
                <a:cs typeface="+mn-cs"/>
              </a:rPr>
              <a:t>bring it to life</a:t>
            </a:r>
            <a:r>
              <a:rPr lang="en-GB" sz="1200" b="0" i="0" kern="1200" dirty="0">
                <a:solidFill>
                  <a:schemeClr val="tx1"/>
                </a:solidFill>
                <a:effectLst/>
                <a:latin typeface="+mn-lt"/>
                <a:ea typeface="+mn-ea"/>
                <a:cs typeface="+mn-cs"/>
              </a:rPr>
              <a:t>—and the best way to do that is by using your digital calendar.</a:t>
            </a:r>
          </a:p>
          <a:p>
            <a:r>
              <a:rPr lang="en-GB" sz="1200" b="0" i="0" kern="1200" dirty="0">
                <a:solidFill>
                  <a:schemeClr val="tx1"/>
                </a:solidFill>
                <a:effectLst/>
                <a:latin typeface="+mn-lt"/>
                <a:ea typeface="+mn-ea"/>
                <a:cs typeface="+mn-cs"/>
              </a:rPr>
              <a:t>Here’s the trick:</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Create a second calendar layer</a:t>
            </a:r>
            <a:r>
              <a:rPr lang="en-GB" sz="1200" b="0" i="0" kern="1200" dirty="0">
                <a:solidFill>
                  <a:schemeClr val="tx1"/>
                </a:solidFill>
                <a:effectLst/>
                <a:latin typeface="+mn-lt"/>
                <a:ea typeface="+mn-ea"/>
                <a:cs typeface="+mn-cs"/>
              </a:rPr>
              <a:t>—one that shows your Ideal Week as a visual overlay on top of your actual schedule.</a:t>
            </a:r>
          </a:p>
          <a:p>
            <a:r>
              <a:rPr lang="en-GB" sz="1200" b="0" i="0" kern="1200" dirty="0">
                <a:solidFill>
                  <a:schemeClr val="tx1"/>
                </a:solidFill>
                <a:effectLst/>
                <a:latin typeface="+mn-lt"/>
                <a:ea typeface="+mn-ea"/>
                <a:cs typeface="+mn-cs"/>
              </a:rPr>
              <a:t>This gives you a powerful side-by-side view:</a:t>
            </a:r>
          </a:p>
          <a:p>
            <a:r>
              <a:rPr lang="en-GB" sz="1200" b="0" i="0" kern="1200" dirty="0">
                <a:solidFill>
                  <a:schemeClr val="tx1"/>
                </a:solidFill>
                <a:effectLst/>
                <a:latin typeface="+mn-lt"/>
                <a:ea typeface="+mn-ea"/>
                <a:cs typeface="+mn-cs"/>
              </a:rPr>
              <a:t>What you </a:t>
            </a:r>
            <a:r>
              <a:rPr lang="en-GB" sz="1200" b="0" i="1" kern="1200" dirty="0">
                <a:solidFill>
                  <a:schemeClr val="tx1"/>
                </a:solidFill>
                <a:effectLst/>
                <a:latin typeface="+mn-lt"/>
                <a:ea typeface="+mn-ea"/>
                <a:cs typeface="+mn-cs"/>
              </a:rPr>
              <a:t>planned</a:t>
            </a:r>
            <a:r>
              <a:rPr lang="en-GB" sz="1200" b="0" i="0" kern="1200" dirty="0">
                <a:solidFill>
                  <a:schemeClr val="tx1"/>
                </a:solidFill>
                <a:effectLst/>
                <a:latin typeface="+mn-lt"/>
                <a:ea typeface="+mn-ea"/>
                <a:cs typeface="+mn-cs"/>
              </a:rPr>
              <a:t> to do</a:t>
            </a:r>
          </a:p>
          <a:p>
            <a:r>
              <a:rPr lang="en-GB" sz="1200" b="0" i="0" kern="1200" dirty="0">
                <a:solidFill>
                  <a:schemeClr val="tx1"/>
                </a:solidFill>
                <a:effectLst/>
                <a:latin typeface="+mn-lt"/>
                <a:ea typeface="+mn-ea"/>
                <a:cs typeface="+mn-cs"/>
              </a:rPr>
              <a:t>Versus what you’re </a:t>
            </a:r>
            <a:r>
              <a:rPr lang="en-GB" sz="1200" b="0" i="1" kern="1200" dirty="0">
                <a:solidFill>
                  <a:schemeClr val="tx1"/>
                </a:solidFill>
                <a:effectLst/>
                <a:latin typeface="+mn-lt"/>
                <a:ea typeface="+mn-ea"/>
                <a:cs typeface="+mn-cs"/>
              </a:rPr>
              <a:t>actually</a:t>
            </a:r>
            <a:r>
              <a:rPr lang="en-GB" sz="1200" b="0" i="0" kern="1200" dirty="0">
                <a:solidFill>
                  <a:schemeClr val="tx1"/>
                </a:solidFill>
                <a:effectLst/>
                <a:latin typeface="+mn-lt"/>
                <a:ea typeface="+mn-ea"/>
                <a:cs typeface="+mn-cs"/>
              </a:rPr>
              <a:t> doing</a:t>
            </a:r>
          </a:p>
          <a:p>
            <a:r>
              <a:rPr lang="en-GB" sz="1200" b="0" i="0" kern="1200" dirty="0">
                <a:solidFill>
                  <a:schemeClr val="tx1"/>
                </a:solidFill>
                <a:effectLst/>
                <a:latin typeface="+mn-lt"/>
                <a:ea typeface="+mn-ea"/>
                <a:cs typeface="+mn-cs"/>
              </a:rPr>
              <a:t>It helps you spot patterns, identify where your time is slipping, and make better decisions about how to adjust.</a:t>
            </a:r>
          </a:p>
          <a:p>
            <a:r>
              <a:rPr lang="en-GB" sz="1200" b="0" i="0" kern="1200" dirty="0">
                <a:solidFill>
                  <a:schemeClr val="tx1"/>
                </a:solidFill>
                <a:effectLst/>
                <a:latin typeface="+mn-lt"/>
                <a:ea typeface="+mn-ea"/>
                <a:cs typeface="+mn-cs"/>
              </a:rPr>
              <a:t>Most calendar tools—like </a:t>
            </a:r>
            <a:r>
              <a:rPr lang="en-GB" sz="1200" b="1" i="0" kern="1200" dirty="0">
                <a:solidFill>
                  <a:schemeClr val="tx1"/>
                </a:solidFill>
                <a:effectLst/>
                <a:latin typeface="+mn-lt"/>
                <a:ea typeface="+mn-ea"/>
                <a:cs typeface="+mn-cs"/>
              </a:rPr>
              <a:t>Microsoft Outlook or Google Calendar</a:t>
            </a:r>
            <a:r>
              <a:rPr lang="en-GB" sz="1200" b="0" i="0" kern="1200" dirty="0">
                <a:solidFill>
                  <a:schemeClr val="tx1"/>
                </a:solidFill>
                <a:effectLst/>
                <a:latin typeface="+mn-lt"/>
                <a:ea typeface="+mn-ea"/>
                <a:cs typeface="+mn-cs"/>
              </a:rPr>
              <a:t>—let you create multiple calendars and toggle them on or off. Use this to your advantage.</a:t>
            </a:r>
          </a:p>
          <a:p>
            <a:r>
              <a:rPr lang="en-GB" sz="1200" b="0" i="0" kern="1200" dirty="0">
                <a:solidFill>
                  <a:schemeClr val="tx1"/>
                </a:solidFill>
                <a:effectLst/>
                <a:latin typeface="+mn-lt"/>
                <a:ea typeface="+mn-ea"/>
                <a:cs typeface="+mn-cs"/>
              </a:rPr>
              <a:t>This isn’t about perfection—it’s about </a:t>
            </a:r>
            <a:r>
              <a:rPr lang="en-GB" sz="1200" b="1" i="0" kern="1200" dirty="0">
                <a:solidFill>
                  <a:schemeClr val="tx1"/>
                </a:solidFill>
                <a:effectLst/>
                <a:latin typeface="+mn-lt"/>
                <a:ea typeface="+mn-ea"/>
                <a:cs typeface="+mn-cs"/>
              </a:rPr>
              <a:t>awareness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When you can see the gap between your ideal and your reality, you can start closing it.”</a:t>
            </a:r>
          </a:p>
        </p:txBody>
      </p:sp>
      <p:sp>
        <p:nvSpPr>
          <p:cNvPr id="4" name="Slide Number Placeholder 3"/>
          <p:cNvSpPr>
            <a:spLocks noGrp="1"/>
          </p:cNvSpPr>
          <p:nvPr>
            <p:ph type="sldNum" sz="quarter" idx="5"/>
          </p:nvPr>
        </p:nvSpPr>
        <p:spPr/>
        <p:txBody>
          <a:bodyPr/>
          <a:lstStyle/>
          <a:p>
            <a:fld id="{5C9058D8-C908-4587-8C20-6803F6A4BABB}" type="slidenum">
              <a:rPr lang="en-AU" smtClean="0"/>
              <a:t>32</a:t>
            </a:fld>
            <a:endParaRPr lang="en-AU"/>
          </a:p>
        </p:txBody>
      </p:sp>
    </p:spTree>
    <p:extLst>
      <p:ext uri="{BB962C8B-B14F-4D97-AF65-F5344CB8AC3E}">
        <p14:creationId xmlns:p14="http://schemas.microsoft.com/office/powerpoint/2010/main" val="2525130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is an example of what an </a:t>
            </a:r>
            <a:r>
              <a:rPr lang="en-GB" sz="1200" b="1" i="0" kern="1200" dirty="0">
                <a:solidFill>
                  <a:schemeClr val="tx1"/>
                </a:solidFill>
                <a:effectLst/>
                <a:latin typeface="+mn-lt"/>
                <a:ea typeface="+mn-ea"/>
                <a:cs typeface="+mn-cs"/>
              </a:rPr>
              <a:t>Ideal Week</a:t>
            </a:r>
            <a:r>
              <a:rPr lang="en-GB" sz="1200" b="0" i="0" kern="1200" dirty="0">
                <a:solidFill>
                  <a:schemeClr val="tx1"/>
                </a:solidFill>
                <a:effectLst/>
                <a:latin typeface="+mn-lt"/>
                <a:ea typeface="+mn-ea"/>
                <a:cs typeface="+mn-cs"/>
              </a:rPr>
              <a:t> might look like for someone working primarily in a </a:t>
            </a:r>
            <a:r>
              <a:rPr lang="en-GB" sz="1200" b="1" i="0" kern="1200" dirty="0">
                <a:solidFill>
                  <a:schemeClr val="tx1"/>
                </a:solidFill>
                <a:effectLst/>
                <a:latin typeface="+mn-lt"/>
                <a:ea typeface="+mn-ea"/>
                <a:cs typeface="+mn-cs"/>
              </a:rPr>
              <a:t>Manager role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You’ll notice the schedule is built around </a:t>
            </a:r>
            <a:r>
              <a:rPr lang="en-GB" sz="1200" b="1" i="0" kern="1200" dirty="0">
                <a:solidFill>
                  <a:schemeClr val="tx1"/>
                </a:solidFill>
                <a:effectLst/>
                <a:latin typeface="+mn-lt"/>
                <a:ea typeface="+mn-ea"/>
                <a:cs typeface="+mn-cs"/>
              </a:rPr>
              <a:t>structured blocks</a:t>
            </a:r>
            <a:r>
              <a:rPr lang="en-GB" sz="1200" b="0" i="0" kern="1200" dirty="0">
                <a:solidFill>
                  <a:schemeClr val="tx1"/>
                </a:solidFill>
                <a:effectLst/>
                <a:latin typeface="+mn-lt"/>
                <a:ea typeface="+mn-ea"/>
                <a:cs typeface="+mn-cs"/>
              </a:rPr>
              <a:t>—typically in 30- to 60-minute increments. It includes:</a:t>
            </a:r>
          </a:p>
          <a:p>
            <a:r>
              <a:rPr lang="en-GB" sz="1200" b="0" i="0" kern="1200" dirty="0">
                <a:solidFill>
                  <a:schemeClr val="tx1"/>
                </a:solidFill>
                <a:effectLst/>
                <a:latin typeface="+mn-lt"/>
                <a:ea typeface="+mn-ea"/>
                <a:cs typeface="+mn-cs"/>
              </a:rPr>
              <a:t>Regular team meetings</a:t>
            </a:r>
          </a:p>
          <a:p>
            <a:r>
              <a:rPr lang="en-GB" sz="1200" b="0" i="0" kern="1200" dirty="0">
                <a:solidFill>
                  <a:schemeClr val="tx1"/>
                </a:solidFill>
                <a:effectLst/>
                <a:latin typeface="+mn-lt"/>
                <a:ea typeface="+mn-ea"/>
                <a:cs typeface="+mn-cs"/>
              </a:rPr>
              <a:t>One-on-ones</a:t>
            </a:r>
          </a:p>
          <a:p>
            <a:r>
              <a:rPr lang="en-GB" sz="1200" b="0" i="0" kern="1200" dirty="0">
                <a:solidFill>
                  <a:schemeClr val="tx1"/>
                </a:solidFill>
                <a:effectLst/>
                <a:latin typeface="+mn-lt"/>
                <a:ea typeface="+mn-ea"/>
                <a:cs typeface="+mn-cs"/>
              </a:rPr>
              <a:t>Project check-ins</a:t>
            </a:r>
          </a:p>
          <a:p>
            <a:r>
              <a:rPr lang="en-GB" sz="1200" b="0" i="0" kern="1200" dirty="0">
                <a:solidFill>
                  <a:schemeClr val="tx1"/>
                </a:solidFill>
                <a:effectLst/>
                <a:latin typeface="+mn-lt"/>
                <a:ea typeface="+mn-ea"/>
                <a:cs typeface="+mn-cs"/>
              </a:rPr>
              <a:t>Email and admin time</a:t>
            </a:r>
          </a:p>
          <a:p>
            <a:r>
              <a:rPr lang="en-GB" sz="1200" b="0" i="0" kern="1200" dirty="0">
                <a:solidFill>
                  <a:schemeClr val="tx1"/>
                </a:solidFill>
                <a:effectLst/>
                <a:latin typeface="+mn-lt"/>
                <a:ea typeface="+mn-ea"/>
                <a:cs typeface="+mn-cs"/>
              </a:rPr>
              <a:t>Strategic planning sessions</a:t>
            </a:r>
          </a:p>
          <a:p>
            <a:r>
              <a:rPr lang="en-GB" sz="1200" b="0" i="0" kern="1200" dirty="0">
                <a:solidFill>
                  <a:schemeClr val="tx1"/>
                </a:solidFill>
                <a:effectLst/>
                <a:latin typeface="+mn-lt"/>
                <a:ea typeface="+mn-ea"/>
                <a:cs typeface="+mn-cs"/>
              </a:rPr>
              <a:t>There’s also </a:t>
            </a:r>
            <a:r>
              <a:rPr lang="en-GB" sz="1200" b="1" i="0" kern="1200" dirty="0">
                <a:solidFill>
                  <a:schemeClr val="tx1"/>
                </a:solidFill>
                <a:effectLst/>
                <a:latin typeface="+mn-lt"/>
                <a:ea typeface="+mn-ea"/>
                <a:cs typeface="+mn-cs"/>
              </a:rPr>
              <a:t>buffer time</a:t>
            </a:r>
            <a:r>
              <a:rPr lang="en-GB" sz="1200" b="0" i="0" kern="1200" dirty="0">
                <a:solidFill>
                  <a:schemeClr val="tx1"/>
                </a:solidFill>
                <a:effectLst/>
                <a:latin typeface="+mn-lt"/>
                <a:ea typeface="+mn-ea"/>
                <a:cs typeface="+mn-cs"/>
              </a:rPr>
              <a:t> built in—because in a Manager’s world, unexpected issues are part of the job.</a:t>
            </a:r>
          </a:p>
          <a:p>
            <a:r>
              <a:rPr lang="en-GB" sz="1200" b="0" i="0" kern="1200" dirty="0">
                <a:solidFill>
                  <a:schemeClr val="tx1"/>
                </a:solidFill>
                <a:effectLst/>
                <a:latin typeface="+mn-lt"/>
                <a:ea typeface="+mn-ea"/>
                <a:cs typeface="+mn-cs"/>
              </a:rPr>
              <a:t>The key here is </a:t>
            </a:r>
            <a:r>
              <a:rPr lang="en-GB" sz="1200" b="1" i="0" kern="1200" dirty="0">
                <a:solidFill>
                  <a:schemeClr val="tx1"/>
                </a:solidFill>
                <a:effectLst/>
                <a:latin typeface="+mn-lt"/>
                <a:ea typeface="+mn-ea"/>
                <a:cs typeface="+mn-cs"/>
              </a:rPr>
              <a:t>intentionality</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Even though the schedule is full, it’s not chaotic. It’s designed to support the Manager’s responsibilities while still leaving space for focused work and decision-making.</a:t>
            </a:r>
          </a:p>
          <a:p>
            <a:r>
              <a:rPr lang="en-GB" sz="1200" b="0" i="0" kern="1200" dirty="0">
                <a:solidFill>
                  <a:schemeClr val="tx1"/>
                </a:solidFill>
                <a:effectLst/>
                <a:latin typeface="+mn-lt"/>
                <a:ea typeface="+mn-ea"/>
                <a:cs typeface="+mn-cs"/>
              </a:rPr>
              <a:t>This kind of structure helps Managers stay responsive without becoming reactive.</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33</a:t>
            </a:fld>
            <a:endParaRPr lang="en-AU"/>
          </a:p>
        </p:txBody>
      </p:sp>
    </p:spTree>
    <p:extLst>
      <p:ext uri="{BB962C8B-B14F-4D97-AF65-F5344CB8AC3E}">
        <p14:creationId xmlns:p14="http://schemas.microsoft.com/office/powerpoint/2010/main" val="1030741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is an example of what an </a:t>
            </a:r>
            <a:r>
              <a:rPr lang="en-GB" sz="1200" b="1" i="0" kern="1200" dirty="0">
                <a:solidFill>
                  <a:schemeClr val="tx1"/>
                </a:solidFill>
                <a:effectLst/>
                <a:latin typeface="+mn-lt"/>
                <a:ea typeface="+mn-ea"/>
                <a:cs typeface="+mn-cs"/>
              </a:rPr>
              <a:t>Ideal Week</a:t>
            </a:r>
            <a:r>
              <a:rPr lang="en-GB" sz="1200" b="0" i="0" kern="1200" dirty="0">
                <a:solidFill>
                  <a:schemeClr val="tx1"/>
                </a:solidFill>
                <a:effectLst/>
                <a:latin typeface="+mn-lt"/>
                <a:ea typeface="+mn-ea"/>
                <a:cs typeface="+mn-cs"/>
              </a:rPr>
              <a:t> might look like for someone in a </a:t>
            </a:r>
            <a:r>
              <a:rPr lang="en-GB" sz="1200" b="1" i="0" kern="1200" dirty="0">
                <a:solidFill>
                  <a:schemeClr val="tx1"/>
                </a:solidFill>
                <a:effectLst/>
                <a:latin typeface="+mn-lt"/>
                <a:ea typeface="+mn-ea"/>
                <a:cs typeface="+mn-cs"/>
              </a:rPr>
              <a:t>Maker role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You’ll notice the schedule is built around </a:t>
            </a:r>
            <a:r>
              <a:rPr lang="en-GB" sz="1200" b="1" i="0" kern="1200" dirty="0">
                <a:solidFill>
                  <a:schemeClr val="tx1"/>
                </a:solidFill>
                <a:effectLst/>
                <a:latin typeface="+mn-lt"/>
                <a:ea typeface="+mn-ea"/>
                <a:cs typeface="+mn-cs"/>
              </a:rPr>
              <a:t>large, uninterrupted blocks of time</a:t>
            </a:r>
            <a:r>
              <a:rPr lang="en-GB" sz="1200" b="0" i="0" kern="1200" dirty="0">
                <a:solidFill>
                  <a:schemeClr val="tx1"/>
                </a:solidFill>
                <a:effectLst/>
                <a:latin typeface="+mn-lt"/>
                <a:ea typeface="+mn-ea"/>
                <a:cs typeface="+mn-cs"/>
              </a:rPr>
              <a:t>—typically 2 to 4 hours. These blocks are essential for deep work like:</a:t>
            </a:r>
          </a:p>
          <a:p>
            <a:r>
              <a:rPr lang="en-GB" sz="1200" b="0" i="0" kern="1200" dirty="0">
                <a:solidFill>
                  <a:schemeClr val="tx1"/>
                </a:solidFill>
                <a:effectLst/>
                <a:latin typeface="+mn-lt"/>
                <a:ea typeface="+mn-ea"/>
                <a:cs typeface="+mn-cs"/>
              </a:rPr>
              <a:t>Writing</a:t>
            </a:r>
          </a:p>
          <a:p>
            <a:r>
              <a:rPr lang="en-GB" sz="1200" b="0" i="0" kern="1200" dirty="0">
                <a:solidFill>
                  <a:schemeClr val="tx1"/>
                </a:solidFill>
                <a:effectLst/>
                <a:latin typeface="+mn-lt"/>
                <a:ea typeface="+mn-ea"/>
                <a:cs typeface="+mn-cs"/>
              </a:rPr>
              <a:t>Designing</a:t>
            </a:r>
          </a:p>
          <a:p>
            <a:r>
              <a:rPr lang="en-GB" sz="1200" b="0" i="0" kern="1200" dirty="0">
                <a:solidFill>
                  <a:schemeClr val="tx1"/>
                </a:solidFill>
                <a:effectLst/>
                <a:latin typeface="+mn-lt"/>
                <a:ea typeface="+mn-ea"/>
                <a:cs typeface="+mn-cs"/>
              </a:rPr>
              <a:t>Coding</a:t>
            </a:r>
          </a:p>
          <a:p>
            <a:r>
              <a:rPr lang="en-GB" sz="1200" b="0" i="0" kern="1200" dirty="0">
                <a:solidFill>
                  <a:schemeClr val="tx1"/>
                </a:solidFill>
                <a:effectLst/>
                <a:latin typeface="+mn-lt"/>
                <a:ea typeface="+mn-ea"/>
                <a:cs typeface="+mn-cs"/>
              </a:rPr>
              <a:t>Research</a:t>
            </a:r>
          </a:p>
          <a:p>
            <a:r>
              <a:rPr lang="en-GB" sz="1200" b="0" i="0" kern="1200" dirty="0">
                <a:solidFill>
                  <a:schemeClr val="tx1"/>
                </a:solidFill>
                <a:effectLst/>
                <a:latin typeface="+mn-lt"/>
                <a:ea typeface="+mn-ea"/>
                <a:cs typeface="+mn-cs"/>
              </a:rPr>
              <a:t>Problem-solving</a:t>
            </a:r>
          </a:p>
          <a:p>
            <a:r>
              <a:rPr lang="en-GB" sz="1200" b="0" i="0" kern="1200" dirty="0">
                <a:solidFill>
                  <a:schemeClr val="tx1"/>
                </a:solidFill>
                <a:effectLst/>
                <a:latin typeface="+mn-lt"/>
                <a:ea typeface="+mn-ea"/>
                <a:cs typeface="+mn-cs"/>
              </a:rPr>
              <a:t>There are fewer meetings, and when they do happen, they’re grouped together—usually at the start or end of the day—to protect the middle of the day for focused work.</a:t>
            </a:r>
          </a:p>
          <a:p>
            <a:r>
              <a:rPr lang="en-GB" sz="1200" b="0" i="0" kern="1200" dirty="0">
                <a:solidFill>
                  <a:schemeClr val="tx1"/>
                </a:solidFill>
                <a:effectLst/>
                <a:latin typeface="+mn-lt"/>
                <a:ea typeface="+mn-ea"/>
                <a:cs typeface="+mn-cs"/>
              </a:rPr>
              <a:t>You’ll also see </a:t>
            </a:r>
            <a:r>
              <a:rPr lang="en-GB" sz="1200" b="1" i="0" kern="1200" dirty="0">
                <a:solidFill>
                  <a:schemeClr val="tx1"/>
                </a:solidFill>
                <a:effectLst/>
                <a:latin typeface="+mn-lt"/>
                <a:ea typeface="+mn-ea"/>
                <a:cs typeface="+mn-cs"/>
              </a:rPr>
              <a:t>buffer time</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breaks</a:t>
            </a:r>
            <a:r>
              <a:rPr lang="en-GB" sz="1200" b="0" i="0" kern="1200" dirty="0">
                <a:solidFill>
                  <a:schemeClr val="tx1"/>
                </a:solidFill>
                <a:effectLst/>
                <a:latin typeface="+mn-lt"/>
                <a:ea typeface="+mn-ea"/>
                <a:cs typeface="+mn-cs"/>
              </a:rPr>
              <a:t> built in. These aren’t just nice to have—they’re necessary to maintain energy and avoid burnout.</a:t>
            </a:r>
          </a:p>
          <a:p>
            <a:r>
              <a:rPr lang="en-GB" sz="1200" b="0" i="0" kern="1200" dirty="0">
                <a:solidFill>
                  <a:schemeClr val="tx1"/>
                </a:solidFill>
                <a:effectLst/>
                <a:latin typeface="+mn-lt"/>
                <a:ea typeface="+mn-ea"/>
                <a:cs typeface="+mn-cs"/>
              </a:rPr>
              <a:t>This kind of schedule helps Makers get into flow, stay there longer, and produce high-quality work without constant context switching.”</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34</a:t>
            </a:fld>
            <a:endParaRPr lang="en-AU"/>
          </a:p>
        </p:txBody>
      </p:sp>
    </p:spTree>
    <p:extLst>
      <p:ext uri="{BB962C8B-B14F-4D97-AF65-F5344CB8AC3E}">
        <p14:creationId xmlns:p14="http://schemas.microsoft.com/office/powerpoint/2010/main" val="490133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an Ideal Week may look like for a Hybrid (CEO, Entrepreneur) </a:t>
            </a:r>
          </a:p>
        </p:txBody>
      </p:sp>
      <p:sp>
        <p:nvSpPr>
          <p:cNvPr id="4" name="Slide Number Placeholder 3"/>
          <p:cNvSpPr>
            <a:spLocks noGrp="1"/>
          </p:cNvSpPr>
          <p:nvPr>
            <p:ph type="sldNum" sz="quarter" idx="5"/>
          </p:nvPr>
        </p:nvSpPr>
        <p:spPr/>
        <p:txBody>
          <a:bodyPr/>
          <a:lstStyle/>
          <a:p>
            <a:fld id="{5C9058D8-C908-4587-8C20-6803F6A4BABB}" type="slidenum">
              <a:rPr lang="en-AU" smtClean="0"/>
              <a:t>35</a:t>
            </a:fld>
            <a:endParaRPr lang="en-AU"/>
          </a:p>
        </p:txBody>
      </p:sp>
    </p:spTree>
    <p:extLst>
      <p:ext uri="{BB962C8B-B14F-4D97-AF65-F5344CB8AC3E}">
        <p14:creationId xmlns:p14="http://schemas.microsoft.com/office/powerpoint/2010/main" val="3385928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10C24-077F-F49A-675D-28C6F598E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45B9C-1B04-04B0-F201-9CB59CFF7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4C220-1C6A-745B-8178-61EED09D98B8}"/>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“Now that we’ve looked at how to structure your Ideal Week, let’s talk about the habit that helps you actually stick to it</a:t>
            </a:r>
            <a:endParaRPr lang="en-AU" dirty="0"/>
          </a:p>
        </p:txBody>
      </p:sp>
      <p:sp>
        <p:nvSpPr>
          <p:cNvPr id="4" name="Slide Number Placeholder 3">
            <a:extLst>
              <a:ext uri="{FF2B5EF4-FFF2-40B4-BE49-F238E27FC236}">
                <a16:creationId xmlns:a16="http://schemas.microsoft.com/office/drawing/2014/main" id="{773BD1F0-29DE-0E67-99D2-986E522EE0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58D8-C908-4587-8C20-6803F6A4BABB}" type="slidenum">
              <a:rPr kumimoji="0" lang="en-AU"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4431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Think of it as your </a:t>
            </a:r>
            <a:r>
              <a:rPr lang="en-GB" sz="1200" b="1" i="0" kern="1200" dirty="0">
                <a:solidFill>
                  <a:schemeClr val="tx1"/>
                </a:solidFill>
                <a:effectLst/>
                <a:latin typeface="+mn-lt"/>
                <a:ea typeface="+mn-ea"/>
                <a:cs typeface="+mn-cs"/>
              </a:rPr>
              <a:t>weekly strategic planning session</a:t>
            </a:r>
            <a:r>
              <a:rPr lang="en-GB" sz="1200" b="0" i="0" kern="1200" dirty="0">
                <a:solidFill>
                  <a:schemeClr val="tx1"/>
                </a:solidFill>
                <a:effectLst/>
                <a:latin typeface="+mn-lt"/>
                <a:ea typeface="+mn-ea"/>
                <a:cs typeface="+mn-cs"/>
              </a:rPr>
              <a:t>—a short, focused block of time that helps you take control of your week before it takes control of you.</a:t>
            </a:r>
          </a:p>
          <a:p>
            <a:r>
              <a:rPr lang="en-GB" sz="1200" b="0" i="0" kern="1200" dirty="0">
                <a:solidFill>
                  <a:schemeClr val="tx1"/>
                </a:solidFill>
                <a:effectLst/>
                <a:latin typeface="+mn-lt"/>
                <a:ea typeface="+mn-ea"/>
                <a:cs typeface="+mn-cs"/>
              </a:rPr>
              <a:t>Here’s the definition:</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One hour (or less) of planning that can save you 10–12 hours of wasted time, rework, and indecision.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purpose</a:t>
            </a:r>
            <a:r>
              <a:rPr lang="en-GB" sz="1200" b="0" i="0" kern="1200" dirty="0">
                <a:solidFill>
                  <a:schemeClr val="tx1"/>
                </a:solidFill>
                <a:effectLst/>
                <a:latin typeface="+mn-lt"/>
                <a:ea typeface="+mn-ea"/>
                <a:cs typeface="+mn-cs"/>
              </a:rPr>
              <a:t> of the Clarity Sprint is to:</a:t>
            </a:r>
          </a:p>
          <a:p>
            <a:r>
              <a:rPr lang="en-GB" sz="1200" b="0" i="0" kern="1200" dirty="0">
                <a:solidFill>
                  <a:schemeClr val="tx1"/>
                </a:solidFill>
                <a:effectLst/>
                <a:latin typeface="+mn-lt"/>
                <a:ea typeface="+mn-ea"/>
                <a:cs typeface="+mn-cs"/>
              </a:rPr>
              <a:t>Pre-plan your working hours</a:t>
            </a:r>
          </a:p>
          <a:p>
            <a:r>
              <a:rPr lang="en-GB" sz="1200" b="0" i="0" kern="1200" dirty="0">
                <a:solidFill>
                  <a:schemeClr val="tx1"/>
                </a:solidFill>
                <a:effectLst/>
                <a:latin typeface="+mn-lt"/>
                <a:ea typeface="+mn-ea"/>
                <a:cs typeface="+mn-cs"/>
              </a:rPr>
              <a:t>Ensure your key tasks and projects are accounted for</a:t>
            </a:r>
          </a:p>
          <a:p>
            <a:r>
              <a:rPr lang="en-GB" sz="1200" b="0" i="0" kern="1200" dirty="0">
                <a:solidFill>
                  <a:schemeClr val="tx1"/>
                </a:solidFill>
                <a:effectLst/>
                <a:latin typeface="+mn-lt"/>
                <a:ea typeface="+mn-ea"/>
                <a:cs typeface="+mn-cs"/>
              </a:rPr>
              <a:t>And create space for the unexpected—because it always shows up</a:t>
            </a:r>
          </a:p>
          <a:p>
            <a:r>
              <a:rPr lang="en-GB" sz="1200" b="0" i="0" kern="1200" dirty="0">
                <a:solidFill>
                  <a:schemeClr val="tx1"/>
                </a:solidFill>
                <a:effectLst/>
                <a:latin typeface="+mn-lt"/>
                <a:ea typeface="+mn-ea"/>
                <a:cs typeface="+mn-cs"/>
              </a:rPr>
              <a:t>It’s about </a:t>
            </a:r>
            <a:r>
              <a:rPr lang="en-GB" sz="1200" b="1" i="0" kern="1200" dirty="0">
                <a:solidFill>
                  <a:schemeClr val="tx1"/>
                </a:solidFill>
                <a:effectLst/>
                <a:latin typeface="+mn-lt"/>
                <a:ea typeface="+mn-ea"/>
                <a:cs typeface="+mn-cs"/>
              </a:rPr>
              <a:t>living on purpose</a:t>
            </a:r>
            <a:r>
              <a:rPr lang="en-GB" sz="1200" b="0" i="0" kern="1200" dirty="0">
                <a:solidFill>
                  <a:schemeClr val="tx1"/>
                </a:solidFill>
                <a:effectLst/>
                <a:latin typeface="+mn-lt"/>
                <a:ea typeface="+mn-ea"/>
                <a:cs typeface="+mn-cs"/>
              </a:rPr>
              <a:t>, not in reaction mode.</a:t>
            </a:r>
          </a:p>
          <a:p>
            <a:r>
              <a:rPr lang="en-GB" sz="1200" b="0" i="0" kern="1200" dirty="0">
                <a:solidFill>
                  <a:schemeClr val="tx1"/>
                </a:solidFill>
                <a:effectLst/>
                <a:latin typeface="+mn-lt"/>
                <a:ea typeface="+mn-ea"/>
                <a:cs typeface="+mn-cs"/>
              </a:rPr>
              <a:t>As for </a:t>
            </a:r>
            <a:r>
              <a:rPr lang="en-GB" sz="1200" b="1" i="0" kern="1200" dirty="0">
                <a:solidFill>
                  <a:schemeClr val="tx1"/>
                </a:solidFill>
                <a:effectLst/>
                <a:latin typeface="+mn-lt"/>
                <a:ea typeface="+mn-ea"/>
                <a:cs typeface="+mn-cs"/>
              </a:rPr>
              <a:t>timing</a:t>
            </a:r>
            <a:r>
              <a:rPr lang="en-GB" sz="1200" b="0" i="0" kern="1200" dirty="0">
                <a:solidFill>
                  <a:schemeClr val="tx1"/>
                </a:solidFill>
                <a:effectLst/>
                <a:latin typeface="+mn-lt"/>
                <a:ea typeface="+mn-ea"/>
                <a:cs typeface="+mn-cs"/>
              </a:rPr>
              <a:t>, you’ve got options:</a:t>
            </a:r>
          </a:p>
          <a:p>
            <a:r>
              <a:rPr lang="en-GB" sz="1200" b="1" i="0" kern="1200" dirty="0">
                <a:solidFill>
                  <a:schemeClr val="tx1"/>
                </a:solidFill>
                <a:effectLst/>
                <a:latin typeface="+mn-lt"/>
                <a:ea typeface="+mn-ea"/>
                <a:cs typeface="+mn-cs"/>
              </a:rPr>
              <a:t>Friday afternoon</a:t>
            </a:r>
            <a:r>
              <a:rPr lang="en-GB" sz="1200" b="0" i="0" kern="1200" dirty="0">
                <a:solidFill>
                  <a:schemeClr val="tx1"/>
                </a:solidFill>
                <a:effectLst/>
                <a:latin typeface="+mn-lt"/>
                <a:ea typeface="+mn-ea"/>
                <a:cs typeface="+mn-cs"/>
              </a:rPr>
              <a:t> – close the week with clarity</a:t>
            </a:r>
          </a:p>
          <a:p>
            <a:r>
              <a:rPr lang="en-GB" sz="1200" b="1" i="0" kern="1200" dirty="0">
                <a:solidFill>
                  <a:schemeClr val="tx1"/>
                </a:solidFill>
                <a:effectLst/>
                <a:latin typeface="+mn-lt"/>
                <a:ea typeface="+mn-ea"/>
                <a:cs typeface="+mn-cs"/>
              </a:rPr>
              <a:t>Sunday evening</a:t>
            </a:r>
            <a:r>
              <a:rPr lang="en-GB" sz="1200" b="0" i="0" kern="1200" dirty="0">
                <a:solidFill>
                  <a:schemeClr val="tx1"/>
                </a:solidFill>
                <a:effectLst/>
                <a:latin typeface="+mn-lt"/>
                <a:ea typeface="+mn-ea"/>
                <a:cs typeface="+mn-cs"/>
              </a:rPr>
              <a:t> – set the tone for the week ahead</a:t>
            </a:r>
          </a:p>
          <a:p>
            <a:r>
              <a:rPr lang="en-GB" sz="1200" b="1" i="0" kern="1200" dirty="0">
                <a:solidFill>
                  <a:schemeClr val="tx1"/>
                </a:solidFill>
                <a:effectLst/>
                <a:latin typeface="+mn-lt"/>
                <a:ea typeface="+mn-ea"/>
                <a:cs typeface="+mn-cs"/>
              </a:rPr>
              <a:t>Monday morning</a:t>
            </a:r>
            <a:r>
              <a:rPr lang="en-GB" sz="1200" b="0" i="0" kern="1200" dirty="0">
                <a:solidFill>
                  <a:schemeClr val="tx1"/>
                </a:solidFill>
                <a:effectLst/>
                <a:latin typeface="+mn-lt"/>
                <a:ea typeface="+mn-ea"/>
                <a:cs typeface="+mn-cs"/>
              </a:rPr>
              <a:t> – kickstart your week with intention</a:t>
            </a:r>
          </a:p>
          <a:p>
            <a:r>
              <a:rPr lang="en-GB" sz="1200" b="0" i="0" kern="1200" dirty="0">
                <a:solidFill>
                  <a:schemeClr val="tx1"/>
                </a:solidFill>
                <a:effectLst/>
                <a:latin typeface="+mn-lt"/>
                <a:ea typeface="+mn-ea"/>
                <a:cs typeface="+mn-cs"/>
              </a:rPr>
              <a:t>There’s no one-size-fits-all. The key is consistency.</a:t>
            </a:r>
          </a:p>
          <a:p>
            <a:r>
              <a:rPr lang="en-GB" sz="1200" b="0" i="0" kern="1200" dirty="0">
                <a:solidFill>
                  <a:schemeClr val="tx1"/>
                </a:solidFill>
                <a:effectLst/>
                <a:latin typeface="+mn-lt"/>
                <a:ea typeface="+mn-ea"/>
                <a:cs typeface="+mn-cs"/>
              </a:rPr>
              <a:t>This one habit can dramatically improve your focus, reduce stress, and help you build momentum week after week.”</a:t>
            </a:r>
          </a:p>
        </p:txBody>
      </p:sp>
      <p:sp>
        <p:nvSpPr>
          <p:cNvPr id="4" name="Slide Number Placeholder 3"/>
          <p:cNvSpPr>
            <a:spLocks noGrp="1"/>
          </p:cNvSpPr>
          <p:nvPr>
            <p:ph type="sldNum" sz="quarter" idx="5"/>
          </p:nvPr>
        </p:nvSpPr>
        <p:spPr/>
        <p:txBody>
          <a:bodyPr/>
          <a:lstStyle/>
          <a:p>
            <a:fld id="{5C9058D8-C908-4587-8C20-6803F6A4BABB}" type="slidenum">
              <a:rPr lang="en-AU" smtClean="0"/>
              <a:t>37</a:t>
            </a:fld>
            <a:endParaRPr lang="en-AU"/>
          </a:p>
        </p:txBody>
      </p:sp>
    </p:spTree>
    <p:extLst>
      <p:ext uri="{BB962C8B-B14F-4D97-AF65-F5344CB8AC3E}">
        <p14:creationId xmlns:p14="http://schemas.microsoft.com/office/powerpoint/2010/main" val="1547395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Clarity Sprint isn’t just about personal productivity—it also plays a key role in </a:t>
            </a:r>
            <a:r>
              <a:rPr lang="en-GB" sz="1200" b="1" i="0" kern="1200" dirty="0">
                <a:solidFill>
                  <a:schemeClr val="tx1"/>
                </a:solidFill>
                <a:effectLst/>
                <a:latin typeface="+mn-lt"/>
                <a:ea typeface="+mn-ea"/>
                <a:cs typeface="+mn-cs"/>
              </a:rPr>
              <a:t>team alignment and transparency</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When everyone on the team takes time to plan their week, it becomes easier for </a:t>
            </a:r>
            <a:r>
              <a:rPr lang="en-GB" sz="1200" b="1" i="0" kern="1200" dirty="0">
                <a:solidFill>
                  <a:schemeClr val="tx1"/>
                </a:solidFill>
                <a:effectLst/>
                <a:latin typeface="+mn-lt"/>
                <a:ea typeface="+mn-ea"/>
                <a:cs typeface="+mn-cs"/>
              </a:rPr>
              <a:t>managers to monitor workloads</a:t>
            </a:r>
            <a:r>
              <a:rPr lang="en-GB" sz="1200" b="0" i="0" kern="1200" dirty="0">
                <a:solidFill>
                  <a:schemeClr val="tx1"/>
                </a:solidFill>
                <a:effectLst/>
                <a:latin typeface="+mn-lt"/>
                <a:ea typeface="+mn-ea"/>
                <a:cs typeface="+mn-cs"/>
              </a:rPr>
              <a:t>. You can see who’s at capacity, who has room to support others, and where potential bottlenecks might arise.</a:t>
            </a:r>
          </a:p>
          <a:p>
            <a:r>
              <a:rPr lang="en-GB" sz="1200" b="0" i="0" kern="1200" dirty="0">
                <a:solidFill>
                  <a:schemeClr val="tx1"/>
                </a:solidFill>
                <a:effectLst/>
                <a:latin typeface="+mn-lt"/>
                <a:ea typeface="+mn-ea"/>
                <a:cs typeface="+mn-cs"/>
              </a:rPr>
              <a:t>This promotes a </a:t>
            </a:r>
            <a:r>
              <a:rPr lang="en-GB" sz="1200" b="1" i="0" kern="1200" dirty="0">
                <a:solidFill>
                  <a:schemeClr val="tx1"/>
                </a:solidFill>
                <a:effectLst/>
                <a:latin typeface="+mn-lt"/>
                <a:ea typeface="+mn-ea"/>
                <a:cs typeface="+mn-cs"/>
              </a:rPr>
              <a:t>balanced workload</a:t>
            </a:r>
            <a:r>
              <a:rPr lang="en-GB" sz="1200" b="0" i="0" kern="1200" dirty="0">
                <a:solidFill>
                  <a:schemeClr val="tx1"/>
                </a:solidFill>
                <a:effectLst/>
                <a:latin typeface="+mn-lt"/>
                <a:ea typeface="+mn-ea"/>
                <a:cs typeface="+mn-cs"/>
              </a:rPr>
              <a:t>, which is essential for maintaining both </a:t>
            </a:r>
            <a:r>
              <a:rPr lang="en-GB" sz="1200" b="1" i="0" kern="1200" dirty="0">
                <a:solidFill>
                  <a:schemeClr val="tx1"/>
                </a:solidFill>
                <a:effectLst/>
                <a:latin typeface="+mn-lt"/>
                <a:ea typeface="+mn-ea"/>
                <a:cs typeface="+mn-cs"/>
              </a:rPr>
              <a:t>morale and productivity</a:t>
            </a:r>
            <a:r>
              <a:rPr lang="en-GB" sz="1200" b="0" i="0" kern="1200" dirty="0">
                <a:solidFill>
                  <a:schemeClr val="tx1"/>
                </a:solidFill>
                <a:effectLst/>
                <a:latin typeface="+mn-lt"/>
                <a:ea typeface="+mn-ea"/>
                <a:cs typeface="+mn-cs"/>
              </a:rPr>
              <a:t>. When people feel overloaded or unclear about priorities, performance drops. But when expectations are visible and realistic, teams thrive.</a:t>
            </a:r>
          </a:p>
          <a:p>
            <a:r>
              <a:rPr lang="en-GB" sz="1200" b="0" i="0" kern="1200" dirty="0">
                <a:solidFill>
                  <a:schemeClr val="tx1"/>
                </a:solidFill>
                <a:effectLst/>
                <a:latin typeface="+mn-lt"/>
                <a:ea typeface="+mn-ea"/>
                <a:cs typeface="+mn-cs"/>
              </a:rPr>
              <a:t>And here’s the real power: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Because you’ve already mapped out your week, you’re better equipped to </a:t>
            </a:r>
            <a:r>
              <a:rPr lang="en-GB" sz="1200" b="1" i="0" kern="1200" dirty="0">
                <a:solidFill>
                  <a:schemeClr val="tx1"/>
                </a:solidFill>
                <a:effectLst/>
                <a:latin typeface="+mn-lt"/>
                <a:ea typeface="+mn-ea"/>
                <a:cs typeface="+mn-cs"/>
              </a:rPr>
              <a:t>handle the unexpected</a:t>
            </a:r>
            <a:r>
              <a:rPr lang="en-GB" sz="1200" b="0" i="0" kern="1200" dirty="0">
                <a:solidFill>
                  <a:schemeClr val="tx1"/>
                </a:solidFill>
                <a:effectLst/>
                <a:latin typeface="+mn-lt"/>
                <a:ea typeface="+mn-ea"/>
                <a:cs typeface="+mn-cs"/>
              </a:rPr>
              <a:t>. A last-minute request or urgent task doesn’t throw everything off—it gets absorbed into a plan that already has structure and breathing room.</a:t>
            </a:r>
          </a:p>
          <a:p>
            <a:r>
              <a:rPr lang="en-GB" sz="1200" b="0" i="0" kern="1200" dirty="0">
                <a:solidFill>
                  <a:schemeClr val="tx1"/>
                </a:solidFill>
                <a:effectLst/>
                <a:latin typeface="+mn-lt"/>
                <a:ea typeface="+mn-ea"/>
                <a:cs typeface="+mn-cs"/>
              </a:rPr>
              <a:t>So the Clarity Sprint isn’t just a planning session—it’s a </a:t>
            </a:r>
            <a:r>
              <a:rPr lang="en-GB" sz="1200" b="1" i="0" kern="1200" dirty="0">
                <a:solidFill>
                  <a:schemeClr val="tx1"/>
                </a:solidFill>
                <a:effectLst/>
                <a:latin typeface="+mn-lt"/>
                <a:ea typeface="+mn-ea"/>
                <a:cs typeface="+mn-cs"/>
              </a:rPr>
              <a:t>strategic safeguard</a:t>
            </a:r>
            <a:r>
              <a:rPr lang="en-GB" sz="1200" b="0" i="0" kern="1200" dirty="0">
                <a:solidFill>
                  <a:schemeClr val="tx1"/>
                </a:solidFill>
                <a:effectLst/>
                <a:latin typeface="+mn-lt"/>
                <a:ea typeface="+mn-ea"/>
                <a:cs typeface="+mn-cs"/>
              </a:rPr>
              <a:t> that helps individuals and teams stay focused, flexible, and aligned.</a:t>
            </a:r>
          </a:p>
        </p:txBody>
      </p:sp>
      <p:sp>
        <p:nvSpPr>
          <p:cNvPr id="4" name="Slide Number Placeholder 3"/>
          <p:cNvSpPr>
            <a:spLocks noGrp="1"/>
          </p:cNvSpPr>
          <p:nvPr>
            <p:ph type="sldNum" sz="quarter" idx="5"/>
          </p:nvPr>
        </p:nvSpPr>
        <p:spPr/>
        <p:txBody>
          <a:bodyPr/>
          <a:lstStyle/>
          <a:p>
            <a:fld id="{5C9058D8-C908-4587-8C20-6803F6A4BABB}" type="slidenum">
              <a:rPr lang="en-AU" smtClean="0"/>
              <a:t>38</a:t>
            </a:fld>
            <a:endParaRPr lang="en-AU"/>
          </a:p>
        </p:txBody>
      </p:sp>
    </p:spTree>
    <p:extLst>
      <p:ext uri="{BB962C8B-B14F-4D97-AF65-F5344CB8AC3E}">
        <p14:creationId xmlns:p14="http://schemas.microsoft.com/office/powerpoint/2010/main" val="2004492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“Let’s break down the steps of a successful </a:t>
            </a:r>
            <a:r>
              <a:rPr lang="en-GB" sz="1200" b="1" i="0" kern="1200" dirty="0">
                <a:solidFill>
                  <a:schemeClr val="tx1"/>
                </a:solidFill>
                <a:effectLst/>
                <a:latin typeface="+mn-lt"/>
                <a:ea typeface="+mn-ea"/>
                <a:cs typeface="+mn-cs"/>
              </a:rPr>
              <a:t>Clarity Sprint</a:t>
            </a:r>
            <a:r>
              <a:rPr lang="en-GB" sz="1200" b="0" i="0" kern="1200" dirty="0">
                <a:solidFill>
                  <a:schemeClr val="tx1"/>
                </a:solidFill>
                <a:effectLst/>
                <a:latin typeface="+mn-lt"/>
                <a:ea typeface="+mn-ea"/>
                <a:cs typeface="+mn-cs"/>
              </a:rPr>
              <a:t>—your weekly planning session that sets the tone for everything else.</a:t>
            </a:r>
          </a:p>
          <a:p>
            <a:r>
              <a:rPr lang="en-GB" sz="1200" b="1" i="0" kern="1200" dirty="0">
                <a:solidFill>
                  <a:schemeClr val="tx1"/>
                </a:solidFill>
                <a:effectLst/>
                <a:latin typeface="+mn-lt"/>
                <a:ea typeface="+mn-ea"/>
                <a:cs typeface="+mn-cs"/>
              </a:rPr>
              <a:t>Compile Your Priority List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Start by identifying your most important tasks and projects. What absolutely needs to get done this week? This helps you focus on what matters most.</a:t>
            </a:r>
          </a:p>
          <a:p>
            <a:r>
              <a:rPr lang="en-GB" sz="1200" b="1" i="0" kern="1200" dirty="0">
                <a:solidFill>
                  <a:schemeClr val="tx1"/>
                </a:solidFill>
                <a:effectLst/>
                <a:latin typeface="+mn-lt"/>
                <a:ea typeface="+mn-ea"/>
                <a:cs typeface="+mn-cs"/>
              </a:rPr>
              <a:t>Look Back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Reflect on the past week. What worked? What didn’t? Were there any unfinished tasks or lessons learned? This step helps you adjust and improve continuously.</a:t>
            </a:r>
          </a:p>
          <a:p>
            <a:r>
              <a:rPr lang="en-GB" sz="1200" b="1" i="0" kern="1200" dirty="0">
                <a:solidFill>
                  <a:schemeClr val="tx1"/>
                </a:solidFill>
                <a:effectLst/>
                <a:latin typeface="+mn-lt"/>
                <a:ea typeface="+mn-ea"/>
                <a:cs typeface="+mn-cs"/>
              </a:rPr>
              <a:t>Clear Action Items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Go through your inboxes—email, task manager, sticky notes—and clear out lingering action items. This keeps your workflow clean and ensures nothing slips through the cracks.</a:t>
            </a:r>
          </a:p>
          <a:p>
            <a:r>
              <a:rPr lang="en-GB" sz="1200" b="1" i="0" kern="1200" dirty="0">
                <a:solidFill>
                  <a:schemeClr val="tx1"/>
                </a:solidFill>
                <a:effectLst/>
                <a:latin typeface="+mn-lt"/>
                <a:ea typeface="+mn-ea"/>
                <a:cs typeface="+mn-cs"/>
              </a:rPr>
              <a:t>Look Forward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Anticipate what’s coming. Are there deadlines, meetings, or events you need to prepare for? Allocate time for these now so you’re not caught off guard later.</a:t>
            </a:r>
          </a:p>
          <a:p>
            <a:r>
              <a:rPr lang="en-GB" sz="1200" b="1" i="0" kern="1200" dirty="0">
                <a:solidFill>
                  <a:schemeClr val="tx1"/>
                </a:solidFill>
                <a:effectLst/>
                <a:latin typeface="+mn-lt"/>
                <a:ea typeface="+mn-ea"/>
                <a:cs typeface="+mn-cs"/>
              </a:rPr>
              <a:t>Review End-of-Week Reports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you use reporting tools or dashboards, take a few minutes to review them. This helps you spot trends, track progress, and make smarter decisions moving forward.</a:t>
            </a:r>
          </a:p>
          <a:p>
            <a:r>
              <a:rPr lang="en-GB" sz="1200" b="0" i="0" kern="1200" dirty="0">
                <a:solidFill>
                  <a:schemeClr val="tx1"/>
                </a:solidFill>
                <a:effectLst/>
                <a:latin typeface="+mn-lt"/>
                <a:ea typeface="+mn-ea"/>
                <a:cs typeface="+mn-cs"/>
              </a:rPr>
              <a:t>This process doesn’t take long—but it creates clarity, reduces stress, and helps you start the week with confidence and </a:t>
            </a:r>
            <a:r>
              <a:rPr lang="en-GB" sz="1200" b="0" i="0" kern="1200" dirty="0" err="1">
                <a:solidFill>
                  <a:schemeClr val="tx1"/>
                </a:solidFill>
                <a:effectLst/>
                <a:latin typeface="+mn-lt"/>
                <a:ea typeface="+mn-ea"/>
                <a:cs typeface="+mn-cs"/>
              </a:rPr>
              <a:t>contro</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9058D8-C908-4587-8C20-6803F6A4BABB}" type="slidenum">
              <a:rPr lang="en-AU" smtClean="0"/>
              <a:t>39</a:t>
            </a:fld>
            <a:endParaRPr lang="en-AU"/>
          </a:p>
        </p:txBody>
      </p:sp>
    </p:spTree>
    <p:extLst>
      <p:ext uri="{BB962C8B-B14F-4D97-AF65-F5344CB8AC3E}">
        <p14:creationId xmlns:p14="http://schemas.microsoft.com/office/powerpoint/2010/main" val="803602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“Now that you’ve identified your priorities and planned your week, it’s time to bring it all into your calendar.</a:t>
            </a:r>
          </a:p>
          <a:p>
            <a:r>
              <a:rPr lang="en-GB" sz="1200" b="0" i="0" kern="1200" dirty="0">
                <a:solidFill>
                  <a:schemeClr val="tx1"/>
                </a:solidFill>
                <a:effectLst/>
                <a:latin typeface="+mn-lt"/>
                <a:ea typeface="+mn-ea"/>
                <a:cs typeface="+mn-cs"/>
              </a:rPr>
              <a:t>Here’s how to do it effectively:</a:t>
            </a:r>
          </a:p>
          <a:p>
            <a:pPr marL="228600" indent="-228600">
              <a:buFont typeface="+mj-lt"/>
              <a:buAutoNum type="arabicPeriod"/>
            </a:pPr>
            <a:r>
              <a:rPr lang="en-GB" sz="1200" b="1" i="0" kern="1200" dirty="0">
                <a:solidFill>
                  <a:schemeClr val="tx1"/>
                </a:solidFill>
                <a:effectLst/>
                <a:latin typeface="+mn-lt"/>
                <a:ea typeface="+mn-ea"/>
                <a:cs typeface="+mn-cs"/>
              </a:rPr>
              <a:t>Prioritize ‘This Week’ Tasks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Start by identifying your high-value tasks. These are the things that will move the needle—mark them clearly as priorities.</a:t>
            </a:r>
          </a:p>
          <a:p>
            <a:pPr marL="228600" indent="-228600">
              <a:buFont typeface="+mj-lt"/>
              <a:buAutoNum type="arabicPeriod"/>
            </a:pPr>
            <a:r>
              <a:rPr lang="en-GB" sz="1200" b="1" i="0" kern="1200" dirty="0">
                <a:solidFill>
                  <a:schemeClr val="tx1"/>
                </a:solidFill>
                <a:effectLst/>
                <a:latin typeface="+mn-lt"/>
                <a:ea typeface="+mn-ea"/>
                <a:cs typeface="+mn-cs"/>
              </a:rPr>
              <a:t>Block Time in Outlook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Before anything else, schedule your </a:t>
            </a:r>
            <a:r>
              <a:rPr lang="en-GB" sz="1200" b="1" i="0" kern="1200" dirty="0">
                <a:solidFill>
                  <a:schemeClr val="tx1"/>
                </a:solidFill>
                <a:effectLst/>
                <a:latin typeface="+mn-lt"/>
                <a:ea typeface="+mn-ea"/>
                <a:cs typeface="+mn-cs"/>
              </a:rPr>
              <a:t>personal breaks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buffer blocks</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downtime</a:t>
            </a:r>
            <a:r>
              <a:rPr lang="en-GB" sz="1200" b="0" i="0" kern="1200" dirty="0">
                <a:solidFill>
                  <a:schemeClr val="tx1"/>
                </a:solidFill>
                <a:effectLst/>
                <a:latin typeface="+mn-lt"/>
                <a:ea typeface="+mn-ea"/>
                <a:cs typeface="+mn-cs"/>
              </a:rPr>
              <a:t>. Protect your energy first.</a:t>
            </a:r>
          </a:p>
          <a:p>
            <a:pPr marL="228600" indent="-228600">
              <a:buFont typeface="+mj-lt"/>
              <a:buAutoNum type="arabicPeriod"/>
            </a:pPr>
            <a:r>
              <a:rPr lang="en-GB" sz="1200" b="1" i="0" kern="1200" dirty="0">
                <a:solidFill>
                  <a:schemeClr val="tx1"/>
                </a:solidFill>
                <a:effectLst/>
                <a:latin typeface="+mn-lt"/>
                <a:ea typeface="+mn-ea"/>
                <a:cs typeface="+mn-cs"/>
              </a:rPr>
              <a:t>Schedule Work Blocks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Drag and drop your tasks into your calendar. Start with the high-priority ones and match them to the time of day when you’re most focused.</a:t>
            </a:r>
          </a:p>
          <a:p>
            <a:pPr marL="228600" indent="-228600">
              <a:buFont typeface="+mj-lt"/>
              <a:buAutoNum type="arabicPeriod"/>
            </a:pPr>
            <a:r>
              <a:rPr lang="en-GB" sz="1200" b="1" i="0" kern="1200" dirty="0">
                <a:solidFill>
                  <a:schemeClr val="tx1"/>
                </a:solidFill>
                <a:effectLst/>
                <a:latin typeface="+mn-lt"/>
                <a:ea typeface="+mn-ea"/>
                <a:cs typeface="+mn-cs"/>
              </a:rPr>
              <a:t>Set Regular Checks &amp; Meeting Blocks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Schedule daily check-ins and leave open blocks for meetings. This keeps your calendar flexible but still structured.</a:t>
            </a:r>
          </a:p>
          <a:p>
            <a:pPr marL="228600" indent="-228600">
              <a:buFont typeface="+mj-lt"/>
              <a:buAutoNum type="arabicPeriod"/>
            </a:pPr>
            <a:r>
              <a:rPr lang="en-GB" sz="1200" b="1" i="0" kern="1200" dirty="0">
                <a:solidFill>
                  <a:schemeClr val="tx1"/>
                </a:solidFill>
                <a:effectLst/>
                <a:latin typeface="+mn-lt"/>
                <a:ea typeface="+mn-ea"/>
                <a:cs typeface="+mn-cs"/>
              </a:rPr>
              <a:t>Allocate Time for Ad Hoc Requests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Build in 30–60 minutes each day for unexpected tasks. These </a:t>
            </a:r>
            <a:r>
              <a:rPr lang="en-GB" sz="1200" b="1" i="0" kern="1200" dirty="0">
                <a:solidFill>
                  <a:schemeClr val="tx1"/>
                </a:solidFill>
                <a:effectLst/>
                <a:latin typeface="+mn-lt"/>
                <a:ea typeface="+mn-ea"/>
                <a:cs typeface="+mn-cs"/>
              </a:rPr>
              <a:t>buffer blocks</a:t>
            </a:r>
            <a:r>
              <a:rPr lang="en-GB" sz="1200" b="0" i="0" kern="1200" dirty="0">
                <a:solidFill>
                  <a:schemeClr val="tx1"/>
                </a:solidFill>
                <a:effectLst/>
                <a:latin typeface="+mn-lt"/>
                <a:ea typeface="+mn-ea"/>
                <a:cs typeface="+mn-cs"/>
              </a:rPr>
              <a:t> help you stay on track without getting derailed.</a:t>
            </a:r>
          </a:p>
          <a:p>
            <a:r>
              <a:rPr lang="en-GB" sz="1200" b="0" i="0" kern="1200" dirty="0">
                <a:solidFill>
                  <a:schemeClr val="tx1"/>
                </a:solidFill>
                <a:effectLst/>
                <a:latin typeface="+mn-lt"/>
                <a:ea typeface="+mn-ea"/>
                <a:cs typeface="+mn-cs"/>
              </a:rPr>
              <a:t>Now, to make this process more engaging and visual, try </a:t>
            </a:r>
            <a:r>
              <a:rPr lang="en-GB" sz="1200" b="1" i="0" kern="1200" dirty="0">
                <a:solidFill>
                  <a:schemeClr val="tx1"/>
                </a:solidFill>
                <a:effectLst/>
                <a:latin typeface="+mn-lt"/>
                <a:ea typeface="+mn-ea"/>
                <a:cs typeface="+mn-cs"/>
              </a:rPr>
              <a:t>gamifying your calendar</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Use </a:t>
            </a:r>
            <a:r>
              <a:rPr lang="en-GB" sz="1200" b="1" i="0" kern="1200" dirty="0">
                <a:solidFill>
                  <a:schemeClr val="tx1"/>
                </a:solidFill>
                <a:effectLst/>
                <a:latin typeface="+mn-lt"/>
                <a:ea typeface="+mn-ea"/>
                <a:cs typeface="+mn-cs"/>
              </a:rPr>
              <a:t>emojis or icons</a:t>
            </a:r>
            <a:r>
              <a:rPr lang="en-GB" sz="1200" b="0" i="0" kern="1200" dirty="0">
                <a:solidFill>
                  <a:schemeClr val="tx1"/>
                </a:solidFill>
                <a:effectLst/>
                <a:latin typeface="+mn-lt"/>
                <a:ea typeface="+mn-ea"/>
                <a:cs typeface="+mn-cs"/>
              </a:rPr>
              <a:t> to represent different types of tasks—like 💻 for deep work, 📞 for calls, or 🧠 for thinking time.</a:t>
            </a:r>
          </a:p>
          <a:p>
            <a:r>
              <a:rPr lang="en-GB" sz="1200" b="0" i="0" kern="1200" dirty="0">
                <a:solidFill>
                  <a:schemeClr val="tx1"/>
                </a:solidFill>
                <a:effectLst/>
                <a:latin typeface="+mn-lt"/>
                <a:ea typeface="+mn-ea"/>
                <a:cs typeface="+mn-cs"/>
              </a:rPr>
              <a:t>Apply </a:t>
            </a:r>
            <a:r>
              <a:rPr lang="en-GB" sz="1200" b="1" i="0" kern="1200" dirty="0">
                <a:solidFill>
                  <a:schemeClr val="tx1"/>
                </a:solidFill>
                <a:effectLst/>
                <a:latin typeface="+mn-lt"/>
                <a:ea typeface="+mn-ea"/>
                <a:cs typeface="+mn-cs"/>
              </a:rPr>
              <a:t>color-coding</a:t>
            </a:r>
            <a:r>
              <a:rPr lang="en-GB" sz="1200" b="0" i="0" kern="1200" dirty="0">
                <a:solidFill>
                  <a:schemeClr val="tx1"/>
                </a:solidFill>
                <a:effectLst/>
                <a:latin typeface="+mn-lt"/>
                <a:ea typeface="+mn-ea"/>
                <a:cs typeface="+mn-cs"/>
              </a:rPr>
              <a:t> to categorize events. You can even mark them as “✅ Complete” or “❌ Didn’t Complete” to track your progress—just skip this for recurring events.</a:t>
            </a:r>
          </a:p>
          <a:p>
            <a:r>
              <a:rPr lang="en-GB" sz="1200" b="0" i="0" kern="1200" dirty="0">
                <a:solidFill>
                  <a:schemeClr val="tx1"/>
                </a:solidFill>
                <a:effectLst/>
                <a:latin typeface="+mn-lt"/>
                <a:ea typeface="+mn-ea"/>
                <a:cs typeface="+mn-cs"/>
              </a:rPr>
              <a:t>This approach makes your calendar not just a tool—but a dashboard for your week.”</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40</a:t>
            </a:fld>
            <a:endParaRPr lang="en-AU"/>
          </a:p>
        </p:txBody>
      </p:sp>
    </p:spTree>
    <p:extLst>
      <p:ext uri="{BB962C8B-B14F-4D97-AF65-F5344CB8AC3E}">
        <p14:creationId xmlns:p14="http://schemas.microsoft.com/office/powerpoint/2010/main" val="60323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1200" kern="100" dirty="0">
                <a:latin typeface="Aptos" panose="020B0004020202020204" pitchFamily="34" charset="0"/>
                <a:ea typeface="Aptos" panose="020B0004020202020204" pitchFamily="34" charset="0"/>
                <a:cs typeface="Cordia New" panose="020B0304020202020204" pitchFamily="34" charset="-34"/>
              </a:rPr>
              <a:t>I am Greg Roworth, a </a:t>
            </a:r>
            <a:r>
              <a:rPr lang="en-GB" dirty="0" err="1"/>
              <a:t>SYSTEMologist</a:t>
            </a:r>
            <a:r>
              <a:rPr lang="en-GB" dirty="0"/>
              <a:t> and Operations and Productivity Specialist with nearly two decades of experience building high-performing teams and Scaling business. </a:t>
            </a:r>
          </a:p>
          <a:p>
            <a:pPr>
              <a:lnSpc>
                <a:spcPct val="115000"/>
              </a:lnSpc>
              <a:spcAft>
                <a:spcPts val="867"/>
              </a:spcAft>
            </a:pPr>
            <a:r>
              <a:rPr lang="en-GB" dirty="0"/>
              <a:t>I have learnt to leverage Microsoft 365 to optimise business systems, simultaneously increasing productivity and operational output across multiple projects</a:t>
            </a:r>
            <a:r>
              <a:rPr lang="en-AU" sz="1200" kern="100" dirty="0">
                <a:latin typeface="Aptos" panose="020B0004020202020204" pitchFamily="34" charset="0"/>
                <a:ea typeface="Aptos" panose="020B0004020202020204" pitchFamily="34" charset="0"/>
                <a:cs typeface="Cordia New" panose="020B0304020202020204" pitchFamily="34" charset="-34"/>
              </a:rPr>
              <a:t>.</a:t>
            </a:r>
          </a:p>
          <a:p>
            <a:pPr>
              <a:lnSpc>
                <a:spcPct val="115000"/>
              </a:lnSpc>
              <a:spcAft>
                <a:spcPts val="867"/>
              </a:spcAft>
            </a:pPr>
            <a:br>
              <a:rPr lang="en-AU" sz="1200" kern="100" dirty="0">
                <a:latin typeface="Aptos" panose="020B0004020202020204" pitchFamily="34" charset="0"/>
                <a:ea typeface="Aptos" panose="020B0004020202020204" pitchFamily="34" charset="0"/>
                <a:cs typeface="Cordia New" panose="020B0304020202020204" pitchFamily="34" charset="-34"/>
              </a:rPr>
            </a:br>
            <a:r>
              <a:rPr lang="en-AU" sz="1200" kern="100" dirty="0">
                <a:latin typeface="Aptos" panose="020B0004020202020204" pitchFamily="34" charset="0"/>
                <a:ea typeface="Aptos" panose="020B0004020202020204" pitchFamily="34" charset="0"/>
                <a:cs typeface="Cordia New" panose="020B0304020202020204" pitchFamily="34" charset="-34"/>
              </a:rPr>
              <a:t>I have become incredibly passionate about helping Businesses and Teams become more productive through the correct use of Modern Technology and Microsoft 365 </a:t>
            </a:r>
          </a:p>
          <a:p>
            <a:pPr>
              <a:lnSpc>
                <a:spcPct val="115000"/>
              </a:lnSpc>
              <a:spcAft>
                <a:spcPts val="867"/>
              </a:spcAft>
            </a:pPr>
            <a:endParaRPr lang="en-AU" sz="12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1200" kern="100" dirty="0">
                <a:latin typeface="Aptos" panose="020B0004020202020204" pitchFamily="34" charset="0"/>
                <a:ea typeface="Aptos" panose="020B0004020202020204" pitchFamily="34" charset="0"/>
                <a:cs typeface="Cordia New" panose="020B0304020202020204" pitchFamily="34" charset="-34"/>
              </a:rPr>
              <a:t>Disclaimer ** I do suffer from Dyslexia - although whilst this means that I often misspell words – it does however give me the unique ability to see every situation, opportunity, and problem with a unique perspective, and I see things that most people don’t, to do things that most people can’t, because they can’t see what I can.</a:t>
            </a:r>
          </a:p>
          <a:p>
            <a:pPr>
              <a:lnSpc>
                <a:spcPct val="115000"/>
              </a:lnSpc>
              <a:spcAft>
                <a:spcPts val="867"/>
              </a:spcAft>
            </a:pPr>
            <a:endParaRPr lang="en-AU" sz="12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1200" kern="100" dirty="0">
                <a:latin typeface="Aptos" panose="020B0004020202020204" pitchFamily="34" charset="0"/>
                <a:ea typeface="Aptos" panose="020B0004020202020204" pitchFamily="34" charset="0"/>
                <a:cs typeface="Cordia New" panose="020B0304020202020204" pitchFamily="34" charset="-34"/>
              </a:rPr>
              <a:t>So please forgive me if there are any misspelled words within this presentation. </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a:t>
            </a:fld>
            <a:endParaRPr lang="en-AU"/>
          </a:p>
        </p:txBody>
      </p:sp>
    </p:spTree>
    <p:extLst>
      <p:ext uri="{BB962C8B-B14F-4D97-AF65-F5344CB8AC3E}">
        <p14:creationId xmlns:p14="http://schemas.microsoft.com/office/powerpoint/2010/main" val="173441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51FBD-77FB-E3FF-6419-19620DDB3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53777-5EC8-3173-FADB-4A943E7B8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CD4CD-620A-AD49-5CC5-D02ACC638FE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B0B3108-04E3-CAF7-737C-30896DA8A7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58D8-C908-4587-8C20-6803F6A4BABB}" type="slidenum">
              <a:rPr kumimoji="0" lang="en-AU"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104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“Before we dive into the specifics of setting up Microsoft tools like Outlook, To Do, and OneNote, it’s important to understand the </a:t>
            </a:r>
            <a:r>
              <a:rPr lang="en-GB" sz="1200" b="1" i="0" kern="1200" dirty="0">
                <a:solidFill>
                  <a:schemeClr val="tx1"/>
                </a:solidFill>
                <a:effectLst/>
                <a:latin typeface="+mn-lt"/>
                <a:ea typeface="+mn-ea"/>
                <a:cs typeface="+mn-cs"/>
              </a:rPr>
              <a:t>workflow mindset</a:t>
            </a:r>
            <a:r>
              <a:rPr lang="en-GB" sz="1200" b="0" i="0" kern="1200" dirty="0">
                <a:solidFill>
                  <a:schemeClr val="tx1"/>
                </a:solidFill>
                <a:effectLst/>
                <a:latin typeface="+mn-lt"/>
                <a:ea typeface="+mn-ea"/>
                <a:cs typeface="+mn-cs"/>
              </a:rPr>
              <a:t> that ties it all together.</a:t>
            </a:r>
          </a:p>
          <a:p>
            <a:r>
              <a:rPr lang="en-GB" sz="1200" b="0" i="0" kern="1200" dirty="0">
                <a:solidFill>
                  <a:schemeClr val="tx1"/>
                </a:solidFill>
                <a:effectLst/>
                <a:latin typeface="+mn-lt"/>
                <a:ea typeface="+mn-ea"/>
                <a:cs typeface="+mn-cs"/>
              </a:rPr>
              <a:t>This is what we call the </a:t>
            </a:r>
            <a:r>
              <a:rPr lang="en-GB" sz="1200" b="1" i="0" kern="1200" dirty="0">
                <a:solidFill>
                  <a:schemeClr val="tx1"/>
                </a:solidFill>
                <a:effectLst/>
                <a:latin typeface="+mn-lt"/>
                <a:ea typeface="+mn-ea"/>
                <a:cs typeface="+mn-cs"/>
              </a:rPr>
              <a:t>M365 Workflow Flywheel</a:t>
            </a:r>
            <a:r>
              <a:rPr lang="en-GB" sz="1200" b="0" i="0" kern="1200" dirty="0">
                <a:solidFill>
                  <a:schemeClr val="tx1"/>
                </a:solidFill>
                <a:effectLst/>
                <a:latin typeface="+mn-lt"/>
                <a:ea typeface="+mn-ea"/>
                <a:cs typeface="+mn-cs"/>
              </a:rPr>
              <a:t>—a simple, repeatable process that keeps your tasks moving and your mind clear.</a:t>
            </a:r>
          </a:p>
          <a:p>
            <a:r>
              <a:rPr lang="en-GB" sz="1200" b="0" i="0" kern="1200" dirty="0">
                <a:solidFill>
                  <a:schemeClr val="tx1"/>
                </a:solidFill>
                <a:effectLst/>
                <a:latin typeface="+mn-lt"/>
                <a:ea typeface="+mn-ea"/>
                <a:cs typeface="+mn-cs"/>
              </a:rPr>
              <a:t>It’s built on four core principles:</a:t>
            </a:r>
          </a:p>
          <a:p>
            <a:pPr marL="228600" indent="-228600">
              <a:buFont typeface="+mj-lt"/>
              <a:buAutoNum type="arabicPeriod"/>
            </a:pPr>
            <a:r>
              <a:rPr lang="en-GB" sz="1200" b="1" i="0" kern="1200" dirty="0">
                <a:solidFill>
                  <a:schemeClr val="tx1"/>
                </a:solidFill>
                <a:effectLst/>
                <a:latin typeface="+mn-lt"/>
                <a:ea typeface="+mn-ea"/>
                <a:cs typeface="+mn-cs"/>
              </a:rPr>
              <a:t>Capture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Always capture your ideas, tasks, and information in a reliable system. Don’t rely on memory. This clears mental clutter and ensures nothing important slips through the cracks.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We’ll use </a:t>
            </a:r>
            <a:r>
              <a:rPr lang="en-GB" sz="1200" b="1" i="0" kern="1200" dirty="0">
                <a:solidFill>
                  <a:schemeClr val="tx1"/>
                </a:solidFill>
                <a:effectLst/>
                <a:latin typeface="+mn-lt"/>
                <a:ea typeface="+mn-ea"/>
                <a:cs typeface="+mn-cs"/>
              </a:rPr>
              <a:t>Outlook, To Do, and OneNote</a:t>
            </a:r>
            <a:r>
              <a:rPr lang="en-GB" sz="1200" b="0" i="0" kern="1200" dirty="0">
                <a:solidFill>
                  <a:schemeClr val="tx1"/>
                </a:solidFill>
                <a:effectLst/>
                <a:latin typeface="+mn-lt"/>
                <a:ea typeface="+mn-ea"/>
                <a:cs typeface="+mn-cs"/>
              </a:rPr>
              <a:t> for this.</a:t>
            </a:r>
          </a:p>
          <a:p>
            <a:pPr marL="228600" indent="-228600">
              <a:buFont typeface="+mj-lt"/>
              <a:buAutoNum type="arabicPeriod"/>
            </a:pPr>
            <a:r>
              <a:rPr lang="en-GB" sz="1200" b="1" i="0" kern="1200" dirty="0">
                <a:solidFill>
                  <a:schemeClr val="tx1"/>
                </a:solidFill>
                <a:effectLst/>
                <a:latin typeface="+mn-lt"/>
                <a:ea typeface="+mn-ea"/>
                <a:cs typeface="+mn-cs"/>
              </a:rPr>
              <a:t>Process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Regularly review and organize what you’ve captured. Sort tasks, set priorities, and decide on next actions. This is where clarity starts.</a:t>
            </a:r>
          </a:p>
          <a:p>
            <a:pPr marL="228600" indent="-228600">
              <a:buFont typeface="+mj-lt"/>
              <a:buAutoNum type="arabicPeriod"/>
            </a:pPr>
            <a:r>
              <a:rPr lang="en-GB" sz="1200" b="1" i="0" kern="1200" dirty="0">
                <a:solidFill>
                  <a:schemeClr val="tx1"/>
                </a:solidFill>
                <a:effectLst/>
                <a:latin typeface="+mn-lt"/>
                <a:ea typeface="+mn-ea"/>
                <a:cs typeface="+mn-cs"/>
              </a:rPr>
              <a:t>Execute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Do the work—based on your priorities and your Ideal Week. This is where your planning meets action.</a:t>
            </a:r>
          </a:p>
          <a:p>
            <a:pPr marL="228600" indent="-228600">
              <a:buFont typeface="+mj-lt"/>
              <a:buAutoNum type="arabicPeriod"/>
            </a:pPr>
            <a:r>
              <a:rPr lang="en-GB" sz="1200" b="1" i="0" kern="1200" dirty="0">
                <a:solidFill>
                  <a:schemeClr val="tx1"/>
                </a:solidFill>
                <a:effectLst/>
                <a:latin typeface="+mn-lt"/>
                <a:ea typeface="+mn-ea"/>
                <a:cs typeface="+mn-cs"/>
              </a:rPr>
              <a:t>Review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 your </a:t>
            </a:r>
            <a:r>
              <a:rPr lang="en-GB" sz="1200" b="1" i="0" kern="1200" dirty="0">
                <a:solidFill>
                  <a:schemeClr val="tx1"/>
                </a:solidFill>
                <a:effectLst/>
                <a:latin typeface="+mn-lt"/>
                <a:ea typeface="+mn-ea"/>
                <a:cs typeface="+mn-cs"/>
              </a:rPr>
              <a:t>Clarity Sprint</a:t>
            </a:r>
            <a:r>
              <a:rPr lang="en-GB" sz="1200" b="0" i="0" kern="1200" dirty="0">
                <a:solidFill>
                  <a:schemeClr val="tx1"/>
                </a:solidFill>
                <a:effectLst/>
                <a:latin typeface="+mn-lt"/>
                <a:ea typeface="+mn-ea"/>
                <a:cs typeface="+mn-cs"/>
              </a:rPr>
              <a:t> to reflect, reset, and plan the next week. This keeps you aligned with your goals and helps you continuously improve.</a:t>
            </a:r>
          </a:p>
          <a:p>
            <a:r>
              <a:rPr lang="en-GB" sz="1200" b="0" i="0" kern="1200" dirty="0">
                <a:solidFill>
                  <a:schemeClr val="tx1"/>
                </a:solidFill>
                <a:effectLst/>
                <a:latin typeface="+mn-lt"/>
                <a:ea typeface="+mn-ea"/>
                <a:cs typeface="+mn-cs"/>
              </a:rPr>
              <a:t>This flywheel keeps your system moving. It’s not about doing more—it’s about doing the right things, at the right time, with less stress.”</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42</a:t>
            </a:fld>
            <a:endParaRPr lang="en-AU"/>
          </a:p>
        </p:txBody>
      </p:sp>
    </p:spTree>
    <p:extLst>
      <p:ext uri="{BB962C8B-B14F-4D97-AF65-F5344CB8AC3E}">
        <p14:creationId xmlns:p14="http://schemas.microsoft.com/office/powerpoint/2010/main" val="442727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81EFD-81AE-9F0E-FF9B-89056075D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A7DC0-69A3-B100-CE23-4F131933A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CFDC6-2B54-6E54-71C4-F18598966026}"/>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“Now that we’ve covered the workflow mindset, let’s look at the </a:t>
            </a:r>
            <a:r>
              <a:rPr lang="en-GB" sz="1200" b="1" i="0" kern="1200" dirty="0">
                <a:solidFill>
                  <a:schemeClr val="tx1"/>
                </a:solidFill>
                <a:effectLst/>
                <a:latin typeface="+mn-lt"/>
                <a:ea typeface="+mn-ea"/>
                <a:cs typeface="+mn-cs"/>
              </a:rPr>
              <a:t>four essential tools</a:t>
            </a:r>
            <a:r>
              <a:rPr lang="en-GB" sz="1200" b="0" i="0" kern="1200" dirty="0">
                <a:solidFill>
                  <a:schemeClr val="tx1"/>
                </a:solidFill>
                <a:effectLst/>
                <a:latin typeface="+mn-lt"/>
                <a:ea typeface="+mn-ea"/>
                <a:cs typeface="+mn-cs"/>
              </a:rPr>
              <a:t> that bring it to life in the Microsoft 365 ecosystem.</a:t>
            </a:r>
          </a:p>
          <a:p>
            <a:r>
              <a:rPr lang="en-GB" sz="1200" b="0" i="0" kern="1200" dirty="0">
                <a:solidFill>
                  <a:schemeClr val="tx1"/>
                </a:solidFill>
                <a:effectLst/>
                <a:latin typeface="+mn-lt"/>
                <a:ea typeface="+mn-ea"/>
                <a:cs typeface="+mn-cs"/>
              </a:rPr>
              <a:t>Each tool plays a specific role in helping you manage your time, tasks, communication, and knowledge:</a:t>
            </a:r>
          </a:p>
          <a:p>
            <a:r>
              <a:rPr lang="en-GB" sz="1200" b="1" i="0" kern="1200" dirty="0">
                <a:solidFill>
                  <a:schemeClr val="tx1"/>
                </a:solidFill>
                <a:effectLst/>
                <a:latin typeface="+mn-lt"/>
                <a:ea typeface="+mn-ea"/>
                <a:cs typeface="+mn-cs"/>
              </a:rPr>
              <a:t>📅 Outlook Calendar</a:t>
            </a:r>
            <a:r>
              <a:rPr lang="en-GB" sz="1200" b="0" i="0" kern="1200" dirty="0">
                <a:solidFill>
                  <a:schemeClr val="tx1"/>
                </a:solidFill>
                <a:effectLst/>
                <a:latin typeface="+mn-lt"/>
                <a:ea typeface="+mn-ea"/>
                <a:cs typeface="+mn-cs"/>
              </a:rPr>
              <a:t> – This is your </a:t>
            </a:r>
            <a:r>
              <a:rPr lang="en-GB" sz="1200" b="1" i="0" kern="1200" dirty="0">
                <a:solidFill>
                  <a:schemeClr val="tx1"/>
                </a:solidFill>
                <a:effectLst/>
                <a:latin typeface="+mn-lt"/>
                <a:ea typeface="+mn-ea"/>
                <a:cs typeface="+mn-cs"/>
              </a:rPr>
              <a:t>time control </a:t>
            </a:r>
            <a:r>
              <a:rPr lang="en-GB" sz="1200" b="1"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It helps you schedule with intention, block focus time, and align your week with your Ideal Week template.</a:t>
            </a:r>
          </a:p>
          <a:p>
            <a:r>
              <a:rPr lang="en-GB" sz="1200" b="1" i="0" kern="1200" dirty="0">
                <a:solidFill>
                  <a:schemeClr val="tx1"/>
                </a:solidFill>
                <a:effectLst/>
                <a:latin typeface="+mn-lt"/>
                <a:ea typeface="+mn-ea"/>
                <a:cs typeface="+mn-cs"/>
              </a:rPr>
              <a:t>✅ Microsoft To Do &amp; Planner</a:t>
            </a:r>
            <a:r>
              <a:rPr lang="en-GB" sz="1200" b="0" i="0" kern="1200" dirty="0">
                <a:solidFill>
                  <a:schemeClr val="tx1"/>
                </a:solidFill>
                <a:effectLst/>
                <a:latin typeface="+mn-lt"/>
                <a:ea typeface="+mn-ea"/>
                <a:cs typeface="+mn-cs"/>
              </a:rPr>
              <a:t> – These are your </a:t>
            </a:r>
            <a:r>
              <a:rPr lang="en-GB" sz="1200" b="1" i="0" kern="1200" dirty="0">
                <a:solidFill>
                  <a:schemeClr val="tx1"/>
                </a:solidFill>
                <a:effectLst/>
                <a:latin typeface="+mn-lt"/>
                <a:ea typeface="+mn-ea"/>
                <a:cs typeface="+mn-cs"/>
              </a:rPr>
              <a:t>task execution tools</a:t>
            </a:r>
            <a:r>
              <a:rPr lang="en-GB" sz="1200" b="0" i="0" kern="1200" dirty="0">
                <a:solidFill>
                  <a:schemeClr val="tx1"/>
                </a:solidFill>
                <a:effectLst/>
                <a:latin typeface="+mn-lt"/>
                <a:ea typeface="+mn-ea"/>
                <a:cs typeface="+mn-cs"/>
              </a:rPr>
              <a:t>. Use them to capture, prioritize, and track your work—whether it’s personal tasks or team projects.</a:t>
            </a:r>
          </a:p>
          <a:p>
            <a:r>
              <a:rPr lang="en-GB" sz="1200" b="1" i="0" kern="1200" dirty="0">
                <a:solidFill>
                  <a:schemeClr val="tx1"/>
                </a:solidFill>
                <a:effectLst/>
                <a:latin typeface="+mn-lt"/>
                <a:ea typeface="+mn-ea"/>
                <a:cs typeface="+mn-cs"/>
              </a:rPr>
              <a:t>📨 Outlook &amp; Teams</a:t>
            </a:r>
            <a:r>
              <a:rPr lang="en-GB" sz="1200" b="0" i="0" kern="1200" dirty="0">
                <a:solidFill>
                  <a:schemeClr val="tx1"/>
                </a:solidFill>
                <a:effectLst/>
                <a:latin typeface="+mn-lt"/>
                <a:ea typeface="+mn-ea"/>
                <a:cs typeface="+mn-cs"/>
              </a:rPr>
              <a:t> – These tools manage your </a:t>
            </a:r>
            <a:r>
              <a:rPr lang="en-GB" sz="1200" b="1" i="0" kern="1200" dirty="0">
                <a:solidFill>
                  <a:schemeClr val="tx1"/>
                </a:solidFill>
                <a:effectLst/>
                <a:latin typeface="+mn-lt"/>
                <a:ea typeface="+mn-ea"/>
                <a:cs typeface="+mn-cs"/>
              </a:rPr>
              <a:t>communication and inbox processing</a:t>
            </a:r>
            <a:r>
              <a:rPr lang="en-GB" sz="1200" b="0" i="0" kern="1200" dirty="0">
                <a:solidFill>
                  <a:schemeClr val="tx1"/>
                </a:solidFill>
                <a:effectLst/>
                <a:latin typeface="+mn-lt"/>
                <a:ea typeface="+mn-ea"/>
                <a:cs typeface="+mn-cs"/>
              </a:rPr>
              <a:t>. They help you stay responsive without letting messages derail your focus.</a:t>
            </a:r>
          </a:p>
          <a:p>
            <a:r>
              <a:rPr lang="en-GB" sz="1200" b="1" i="0" kern="1200" dirty="0">
                <a:solidFill>
                  <a:schemeClr val="tx1"/>
                </a:solidFill>
                <a:effectLst/>
                <a:latin typeface="+mn-lt"/>
                <a:ea typeface="+mn-ea"/>
                <a:cs typeface="+mn-cs"/>
              </a:rPr>
              <a:t>🗂️ OneNote</a:t>
            </a:r>
            <a:r>
              <a:rPr lang="en-GB" sz="1200" b="0" i="0" kern="1200" dirty="0">
                <a:solidFill>
                  <a:schemeClr val="tx1"/>
                </a:solidFill>
                <a:effectLst/>
                <a:latin typeface="+mn-lt"/>
                <a:ea typeface="+mn-ea"/>
                <a:cs typeface="+mn-cs"/>
              </a:rPr>
              <a:t> – This is your </a:t>
            </a:r>
            <a:r>
              <a:rPr lang="en-GB" sz="1200" b="1" i="0" kern="1200" dirty="0">
                <a:solidFill>
                  <a:schemeClr val="tx1"/>
                </a:solidFill>
                <a:effectLst/>
                <a:latin typeface="+mn-lt"/>
                <a:ea typeface="+mn-ea"/>
                <a:cs typeface="+mn-cs"/>
              </a:rPr>
              <a:t>knowledge management system</a:t>
            </a:r>
            <a:r>
              <a:rPr lang="en-GB" sz="1200" b="0" i="0" kern="1200" dirty="0">
                <a:solidFill>
                  <a:schemeClr val="tx1"/>
                </a:solidFill>
                <a:effectLst/>
                <a:latin typeface="+mn-lt"/>
                <a:ea typeface="+mn-ea"/>
                <a:cs typeface="+mn-cs"/>
              </a:rPr>
              <a:t>. It’s where you store reference material, meeting notes, and ideas—so your brain doesn’t have to.</a:t>
            </a:r>
          </a:p>
          <a:p>
            <a:r>
              <a:rPr lang="en-GB" sz="1200" b="0" i="0" kern="1200" dirty="0">
                <a:solidFill>
                  <a:schemeClr val="tx1"/>
                </a:solidFill>
                <a:effectLst/>
                <a:latin typeface="+mn-lt"/>
                <a:ea typeface="+mn-ea"/>
                <a:cs typeface="+mn-cs"/>
              </a:rPr>
              <a:t>Together, these tools form a </a:t>
            </a:r>
            <a:r>
              <a:rPr lang="en-GB" sz="1200" b="1" i="0" kern="1200" dirty="0">
                <a:solidFill>
                  <a:schemeClr val="tx1"/>
                </a:solidFill>
                <a:effectLst/>
                <a:latin typeface="+mn-lt"/>
                <a:ea typeface="+mn-ea"/>
                <a:cs typeface="+mn-cs"/>
              </a:rPr>
              <a:t>structured, integrated system</a:t>
            </a:r>
            <a:r>
              <a:rPr lang="en-GB" sz="1200" b="0" i="0" kern="1200" dirty="0">
                <a:solidFill>
                  <a:schemeClr val="tx1"/>
                </a:solidFill>
                <a:effectLst/>
                <a:latin typeface="+mn-lt"/>
                <a:ea typeface="+mn-ea"/>
                <a:cs typeface="+mn-cs"/>
              </a:rPr>
              <a:t> that supports everything from daily execution to long-term planning.</a:t>
            </a:r>
          </a:p>
          <a:p>
            <a:endParaRPr lang="en-AU" dirty="0"/>
          </a:p>
        </p:txBody>
      </p:sp>
      <p:sp>
        <p:nvSpPr>
          <p:cNvPr id="4" name="Slide Number Placeholder 3">
            <a:extLst>
              <a:ext uri="{FF2B5EF4-FFF2-40B4-BE49-F238E27FC236}">
                <a16:creationId xmlns:a16="http://schemas.microsoft.com/office/drawing/2014/main" id="{3CAF785B-683B-9FF3-0C9A-9A38B4F8DA9B}"/>
              </a:ext>
            </a:extLst>
          </p:cNvPr>
          <p:cNvSpPr>
            <a:spLocks noGrp="1"/>
          </p:cNvSpPr>
          <p:nvPr>
            <p:ph type="sldNum" sz="quarter" idx="5"/>
          </p:nvPr>
        </p:nvSpPr>
        <p:spPr/>
        <p:txBody>
          <a:bodyPr/>
          <a:lstStyle/>
          <a:p>
            <a:fld id="{5C9058D8-C908-4587-8C20-6803F6A4BABB}" type="slidenum">
              <a:rPr lang="en-AU" smtClean="0"/>
              <a:t>43</a:t>
            </a:fld>
            <a:endParaRPr lang="en-AU"/>
          </a:p>
        </p:txBody>
      </p:sp>
    </p:spTree>
    <p:extLst>
      <p:ext uri="{BB962C8B-B14F-4D97-AF65-F5344CB8AC3E}">
        <p14:creationId xmlns:p14="http://schemas.microsoft.com/office/powerpoint/2010/main" val="3302808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44</a:t>
            </a:fld>
            <a:endParaRPr lang="en-AU"/>
          </a:p>
        </p:txBody>
      </p:sp>
    </p:spTree>
    <p:extLst>
      <p:ext uri="{BB962C8B-B14F-4D97-AF65-F5344CB8AC3E}">
        <p14:creationId xmlns:p14="http://schemas.microsoft.com/office/powerpoint/2010/main" val="551567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Email Is a productivity vampire!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It’s important to understand that emails are often someone else’s agenda. We’ve all received emails that we actioned immediately, even though we had more important tasks to focus on.</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The average knowledge worker spends 2.6 hours daily checking and responding to emails as they come in.</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45</a:t>
            </a:fld>
            <a:endParaRPr lang="en-AU"/>
          </a:p>
        </p:txBody>
      </p:sp>
    </p:spTree>
    <p:extLst>
      <p:ext uri="{BB962C8B-B14F-4D97-AF65-F5344CB8AC3E}">
        <p14:creationId xmlns:p14="http://schemas.microsoft.com/office/powerpoint/2010/main" val="4135265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GB" sz="2000" kern="100" dirty="0">
                <a:latin typeface="Aptos" panose="020B0004020202020204" pitchFamily="34" charset="0"/>
                <a:ea typeface="Aptos" panose="020B0004020202020204" pitchFamily="34" charset="0"/>
                <a:cs typeface="Cordia New" panose="020B0304020202020204" pitchFamily="34" charset="-34"/>
              </a:rPr>
              <a:t>“Raise your hand if you have ever missed an important email because it got buried in your inbox.” </a:t>
            </a:r>
          </a:p>
          <a:p>
            <a:pPr>
              <a:lnSpc>
                <a:spcPct val="115000"/>
              </a:lnSpc>
              <a:spcAft>
                <a:spcPts val="867"/>
              </a:spcAft>
            </a:pPr>
            <a:r>
              <a:rPr lang="en-GB" sz="2000" kern="100" dirty="0">
                <a:latin typeface="Aptos" panose="020B0004020202020204" pitchFamily="34" charset="0"/>
                <a:ea typeface="Aptos" panose="020B0004020202020204" pitchFamily="34" charset="0"/>
                <a:cs typeface="Cordia New" panose="020B0304020202020204" pitchFamily="34" charset="-34"/>
              </a:rPr>
              <a:t>“Raise your hand if you have a whole bunch of flagged emails?”</a:t>
            </a:r>
          </a:p>
          <a:p>
            <a:pPr>
              <a:lnSpc>
                <a:spcPct val="115000"/>
              </a:lnSpc>
              <a:spcAft>
                <a:spcPts val="867"/>
              </a:spcAft>
            </a:pPr>
            <a:endParaRPr lang="en-AU" sz="2000" b="1"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Definition:</a:t>
            </a:r>
            <a:r>
              <a:rPr lang="en-AU" sz="2000" kern="100" dirty="0">
                <a:latin typeface="Aptos" panose="020B0004020202020204" pitchFamily="34" charset="0"/>
                <a:ea typeface="Aptos" panose="020B0004020202020204" pitchFamily="34" charset="0"/>
                <a:cs typeface="Cordia New" panose="020B0304020202020204" pitchFamily="34" charset="-34"/>
              </a:rPr>
              <a:t> Today, Outlook is a capture tool, not a task manager</a:t>
            </a:r>
          </a:p>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GOAL:</a:t>
            </a:r>
            <a:r>
              <a:rPr lang="en-AU" sz="2000" kern="100" dirty="0">
                <a:latin typeface="Aptos" panose="020B0004020202020204" pitchFamily="34" charset="0"/>
                <a:ea typeface="Aptos" panose="020B0004020202020204" pitchFamily="34" charset="0"/>
                <a:cs typeface="Cordia New" panose="020B0304020202020204" pitchFamily="34" charset="-34"/>
              </a:rPr>
              <a:t> To get your inbox down to zero emails, so you can focus on other important tasks</a:t>
            </a:r>
          </a:p>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Benefits:</a:t>
            </a:r>
            <a:r>
              <a:rPr lang="en-AU" sz="2000" kern="100" dirty="0">
                <a:latin typeface="Aptos" panose="020B0004020202020204" pitchFamily="34" charset="0"/>
                <a:ea typeface="Aptos" panose="020B0004020202020204" pitchFamily="34" charset="0"/>
                <a:cs typeface="Cordia New" panose="020B0304020202020204" pitchFamily="34" charset="-34"/>
              </a:rPr>
              <a:t> The technique I am about to show you has two big benefits: You won't be distracted by emails you've already dealt with, and you won't miss important emails</a:t>
            </a:r>
          </a:p>
          <a:p>
            <a:pPr>
              <a:lnSpc>
                <a:spcPct val="115000"/>
              </a:lnSpc>
              <a:spcAft>
                <a:spcPts val="867"/>
              </a:spcAft>
            </a:pPr>
            <a:r>
              <a:rPr lang="en-AU" sz="2000" i="1" kern="100" dirty="0">
                <a:latin typeface="Aptos" panose="020B0004020202020204" pitchFamily="34" charset="0"/>
                <a:ea typeface="Aptos" panose="020B0004020202020204" pitchFamily="34" charset="0"/>
                <a:cs typeface="Cordia New" panose="020B0304020202020204" pitchFamily="34" charset="-34"/>
              </a:rPr>
              <a:t>This process we are going to go through now will help you achieve Inbox Zero! Remember, email is a capture tool, not a task manager. With new search capabilities, you no longer need to file emails away like a digital magpie!</a:t>
            </a:r>
          </a:p>
          <a:p>
            <a:pPr>
              <a:lnSpc>
                <a:spcPct val="115000"/>
              </a:lnSpc>
              <a:spcAft>
                <a:spcPts val="867"/>
              </a:spcAft>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46</a:t>
            </a:fld>
            <a:endParaRPr lang="en-AU"/>
          </a:p>
        </p:txBody>
      </p:sp>
    </p:spTree>
    <p:extLst>
      <p:ext uri="{BB962C8B-B14F-4D97-AF65-F5344CB8AC3E}">
        <p14:creationId xmlns:p14="http://schemas.microsoft.com/office/powerpoint/2010/main" val="282315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Setup 3 Categories </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marL="371532" indent="-371532">
              <a:lnSpc>
                <a:spcPct val="115000"/>
              </a:lnSpc>
              <a:buFont typeface="+mj-lt"/>
              <a:buAutoNum type="arabicPeriod"/>
            </a:pPr>
            <a:r>
              <a:rPr lang="en-AU" sz="2000" kern="100" dirty="0">
                <a:latin typeface="Aptos" panose="020B0004020202020204" pitchFamily="34" charset="0"/>
                <a:ea typeface="Aptos" panose="020B0004020202020204" pitchFamily="34" charset="0"/>
                <a:cs typeface="Cordia New" panose="020B0304020202020204" pitchFamily="34" charset="-34"/>
              </a:rPr>
              <a:t>Action Required - You are responsible for the outcome, and only you can take action </a:t>
            </a:r>
          </a:p>
          <a:p>
            <a:pPr marL="371532" indent="-371532">
              <a:lnSpc>
                <a:spcPct val="115000"/>
              </a:lnSpc>
              <a:buFont typeface="+mj-lt"/>
              <a:buAutoNum type="arabicPeriod"/>
            </a:pPr>
            <a:r>
              <a:rPr lang="en-AU" sz="2000" kern="100" dirty="0">
                <a:latin typeface="Aptos" panose="020B0004020202020204" pitchFamily="34" charset="0"/>
                <a:ea typeface="Aptos" panose="020B0004020202020204" pitchFamily="34" charset="0"/>
                <a:cs typeface="Cordia New" panose="020B0304020202020204" pitchFamily="34" charset="-34"/>
              </a:rPr>
              <a:t>Waiting on - You are responsible for the outcome, but you need someone else to take action</a:t>
            </a:r>
          </a:p>
          <a:p>
            <a:pPr marL="371532" indent="-371532">
              <a:lnSpc>
                <a:spcPct val="115000"/>
              </a:lnSpc>
              <a:spcAft>
                <a:spcPts val="867"/>
              </a:spcAft>
              <a:buFont typeface="+mj-lt"/>
              <a:buAutoNum type="arabicPeriod"/>
            </a:pPr>
            <a:r>
              <a:rPr lang="en-AU" sz="2000" kern="100" dirty="0">
                <a:latin typeface="Aptos" panose="020B0004020202020204" pitchFamily="34" charset="0"/>
                <a:ea typeface="Aptos" panose="020B0004020202020204" pitchFamily="34" charset="0"/>
                <a:cs typeface="Cordia New" panose="020B0304020202020204" pitchFamily="34" charset="-34"/>
              </a:rPr>
              <a:t>Reading - Emails you want to consistently refer back to in the future.</a:t>
            </a:r>
          </a:p>
          <a:p>
            <a:pPr>
              <a:lnSpc>
                <a:spcPct val="115000"/>
              </a:lnSpc>
              <a:spcAft>
                <a:spcPts val="867"/>
              </a:spcAft>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Favourite all three categories by checking the Star</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47</a:t>
            </a:fld>
            <a:endParaRPr lang="en-AU"/>
          </a:p>
        </p:txBody>
      </p:sp>
    </p:spTree>
    <p:extLst>
      <p:ext uri="{BB962C8B-B14F-4D97-AF65-F5344CB8AC3E}">
        <p14:creationId xmlns:p14="http://schemas.microsoft.com/office/powerpoint/2010/main" val="4126934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Next setting to Adjust is Search, Ensure</a:t>
            </a:r>
            <a:r>
              <a:rPr lang="en-AU" sz="2000" kern="100" dirty="0">
                <a:latin typeface="Aptos" panose="020B0004020202020204" pitchFamily="34" charset="0"/>
                <a:ea typeface="Aptos" panose="020B0004020202020204" pitchFamily="34" charset="0"/>
                <a:cs typeface="Cordia New" panose="020B0304020202020204" pitchFamily="34" charset="-34"/>
              </a:rPr>
              <a:t>:</a:t>
            </a:r>
          </a:p>
          <a:p>
            <a:pPr marL="371532" indent="-371532">
              <a:lnSpc>
                <a:spcPct val="115000"/>
              </a:lnSpc>
              <a:spcAft>
                <a:spcPts val="867"/>
              </a:spcAft>
              <a:buSzPts val="1000"/>
              <a:buFont typeface="Courier New" panose="02070309020205020404" pitchFamily="49" charset="0"/>
              <a:buChar char="o"/>
              <a:tabLst>
                <a:tab pos="495376" algn="l"/>
              </a:tabLst>
            </a:pPr>
            <a:r>
              <a:rPr lang="en-AU" sz="2000" kern="100" dirty="0">
                <a:latin typeface="Aptos" panose="020B0004020202020204" pitchFamily="34" charset="0"/>
                <a:ea typeface="Aptos" panose="020B0004020202020204" pitchFamily="34" charset="0"/>
                <a:cs typeface="Times New Roman" panose="02020603050405020304" pitchFamily="18" charset="0"/>
              </a:rPr>
              <a:t>Current mail when Searching form inbox - Checked</a:t>
            </a:r>
          </a:p>
          <a:p>
            <a:pPr marL="371532" indent="-371532">
              <a:lnSpc>
                <a:spcPct val="115000"/>
              </a:lnSpc>
              <a:spcAft>
                <a:spcPts val="867"/>
              </a:spcAft>
              <a:buSzPts val="1000"/>
              <a:buFont typeface="Courier New" panose="02070309020205020404" pitchFamily="49" charset="0"/>
              <a:buChar char="o"/>
              <a:tabLst>
                <a:tab pos="495376" algn="l"/>
              </a:tabLst>
            </a:pPr>
            <a:r>
              <a:rPr lang="en-AU" sz="2000" kern="100" dirty="0">
                <a:latin typeface="Aptos" panose="020B0004020202020204" pitchFamily="34" charset="0"/>
                <a:ea typeface="Aptos" panose="020B0004020202020204" pitchFamily="34" charset="0"/>
                <a:cs typeface="Times New Roman" panose="02020603050405020304" pitchFamily="18" charset="0"/>
              </a:rPr>
              <a:t>Include Deleted Items - Checked</a:t>
            </a:r>
          </a:p>
          <a:p>
            <a:pPr marL="371532" indent="-371532">
              <a:lnSpc>
                <a:spcPct val="115000"/>
              </a:lnSpc>
              <a:spcAft>
                <a:spcPts val="867"/>
              </a:spcAft>
              <a:buSzPts val="1000"/>
              <a:buFont typeface="Courier New" panose="02070309020205020404" pitchFamily="49" charset="0"/>
              <a:buChar char="o"/>
              <a:tabLst>
                <a:tab pos="495376" algn="l"/>
              </a:tabLst>
            </a:pPr>
            <a:r>
              <a:rPr lang="en-AU" sz="2000" kern="100" dirty="0">
                <a:latin typeface="Aptos" panose="020B0004020202020204" pitchFamily="34" charset="0"/>
                <a:ea typeface="Aptos" panose="020B0004020202020204" pitchFamily="34" charset="0"/>
                <a:cs typeface="Times New Roman" panose="02020603050405020304" pitchFamily="18" charset="0"/>
              </a:rPr>
              <a:t>Show top three - Unchecked </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48</a:t>
            </a:fld>
            <a:endParaRPr lang="en-AU"/>
          </a:p>
        </p:txBody>
      </p:sp>
    </p:spTree>
    <p:extLst>
      <p:ext uri="{BB962C8B-B14F-4D97-AF65-F5344CB8AC3E}">
        <p14:creationId xmlns:p14="http://schemas.microsoft.com/office/powerpoint/2010/main" val="1091778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Daily Workflow Email Routine: </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Set specific times during the day to check and process your emails. </a:t>
            </a:r>
            <a:r>
              <a:rPr lang="en-AU" sz="2000" b="1" kern="100" dirty="0">
                <a:latin typeface="Aptos" panose="020B0004020202020204" pitchFamily="34" charset="0"/>
                <a:ea typeface="Aptos" panose="020B0004020202020204" pitchFamily="34" charset="0"/>
                <a:cs typeface="Cordia New" panose="020B0304020202020204" pitchFamily="34" charset="-34"/>
              </a:rPr>
              <a:t>Avoid</a:t>
            </a:r>
            <a:r>
              <a:rPr lang="en-AU" sz="2000" kern="100" dirty="0">
                <a:latin typeface="Aptos" panose="020B0004020202020204" pitchFamily="34" charset="0"/>
                <a:ea typeface="Aptos" panose="020B0004020202020204" pitchFamily="34" charset="0"/>
                <a:cs typeface="Cordia New" panose="020B0304020202020204" pitchFamily="34" charset="-34"/>
              </a:rPr>
              <a:t> keeping your inbox open all day to </a:t>
            </a:r>
            <a:r>
              <a:rPr lang="en-AU" sz="2000" b="1" kern="100" dirty="0">
                <a:latin typeface="Aptos" panose="020B0004020202020204" pitchFamily="34" charset="0"/>
                <a:ea typeface="Aptos" panose="020B0004020202020204" pitchFamily="34" charset="0"/>
                <a:cs typeface="Cordia New" panose="020B0304020202020204" pitchFamily="34" charset="-34"/>
              </a:rPr>
              <a:t>minimize distractions</a:t>
            </a:r>
            <a:r>
              <a:rPr lang="en-AU" sz="2000" kern="100" dirty="0">
                <a:latin typeface="Aptos" panose="020B0004020202020204" pitchFamily="34" charset="0"/>
                <a:ea typeface="Aptos" panose="020B0004020202020204" pitchFamily="34" charset="0"/>
                <a:cs typeface="Cordia New" panose="020B0304020202020204" pitchFamily="34" charset="-34"/>
              </a:rPr>
              <a:t>.</a:t>
            </a:r>
          </a:p>
          <a:p>
            <a:pPr marL="371532" indent="-371532">
              <a:lnSpc>
                <a:spcPct val="115000"/>
              </a:lnSpc>
              <a:spcAft>
                <a:spcPts val="867"/>
              </a:spcAft>
              <a:buSzPts val="1000"/>
              <a:buFont typeface="Symbol" panose="05050102010706020507" pitchFamily="18" charset="2"/>
              <a:buChar char=""/>
              <a:tabLst>
                <a:tab pos="495376" algn="l"/>
              </a:tabLst>
            </a:pPr>
            <a:r>
              <a:rPr lang="en-AU" sz="2000" kern="100" dirty="0">
                <a:latin typeface="Aptos" panose="020B0004020202020204" pitchFamily="34" charset="0"/>
                <a:ea typeface="Aptos" panose="020B0004020202020204" pitchFamily="34" charset="0"/>
                <a:cs typeface="Cordia New" panose="020B0304020202020204" pitchFamily="34" charset="-34"/>
              </a:rPr>
              <a:t>When you first start out you may need to put 4 processing blocks in per day, but you will soon get that down to 1 or 2</a:t>
            </a:r>
          </a:p>
          <a:p>
            <a:pPr defTabSz="990752">
              <a:defRPr/>
            </a:pPr>
            <a:r>
              <a:rPr lang="en-AU" sz="2000" kern="100" dirty="0">
                <a:latin typeface="Aptos" panose="020B0004020202020204" pitchFamily="34" charset="0"/>
                <a:ea typeface="Aptos" panose="020B0004020202020204" pitchFamily="34" charset="0"/>
                <a:cs typeface="Cordia New" panose="020B0304020202020204" pitchFamily="34" charset="-34"/>
              </a:rPr>
              <a:t>When you open up Outlook you want to start from the bottom and work your way up. (To avoid Scrolling down to the bottom to deal with your oldest email – change the filter setting to have the oldest email on top) </a:t>
            </a:r>
          </a:p>
          <a:p>
            <a:endParaRPr lang="en-AU" dirty="0"/>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50</a:t>
            </a:fld>
            <a:endParaRPr lang="en-AU"/>
          </a:p>
        </p:txBody>
      </p:sp>
    </p:spTree>
    <p:extLst>
      <p:ext uri="{BB962C8B-B14F-4D97-AF65-F5344CB8AC3E}">
        <p14:creationId xmlns:p14="http://schemas.microsoft.com/office/powerpoint/2010/main" val="2632426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1200" b="1" kern="100" dirty="0">
                <a:latin typeface="Aptos" panose="020B0004020202020204" pitchFamily="34" charset="0"/>
                <a:ea typeface="Aptos" panose="020B0004020202020204" pitchFamily="34" charset="0"/>
                <a:cs typeface="Cordia New" panose="020B0304020202020204" pitchFamily="34" charset="-34"/>
              </a:rPr>
              <a:t>Email Processing Rules! </a:t>
            </a:r>
            <a:endParaRPr lang="en-AU" sz="12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1200" b="1" kern="100" dirty="0">
                <a:latin typeface="Aptos" panose="020B0004020202020204" pitchFamily="34" charset="0"/>
                <a:ea typeface="Aptos" panose="020B0004020202020204" pitchFamily="34" charset="0"/>
                <a:cs typeface="Cordia New" panose="020B0304020202020204" pitchFamily="34" charset="-34"/>
              </a:rPr>
              <a:t>Quick Decisions</a:t>
            </a:r>
            <a:r>
              <a:rPr lang="en-AU" sz="1200" kern="100" dirty="0">
                <a:latin typeface="Aptos" panose="020B0004020202020204" pitchFamily="34" charset="0"/>
                <a:ea typeface="Aptos" panose="020B0004020202020204" pitchFamily="34" charset="0"/>
                <a:cs typeface="Cordia New" panose="020B0304020202020204" pitchFamily="34" charset="-34"/>
              </a:rPr>
              <a:t>: When you open an email, decide immediately what to do with it:</a:t>
            </a:r>
          </a:p>
          <a:p>
            <a:pPr>
              <a:lnSpc>
                <a:spcPct val="115000"/>
              </a:lnSpc>
              <a:spcAft>
                <a:spcPts val="867"/>
              </a:spcAft>
            </a:pPr>
            <a:r>
              <a:rPr lang="en-AU" sz="1200" b="1" kern="100" dirty="0">
                <a:latin typeface="Aptos" panose="020B0004020202020204" pitchFamily="34" charset="0"/>
                <a:ea typeface="Aptos" panose="020B0004020202020204" pitchFamily="34" charset="0"/>
                <a:cs typeface="Cordia New" panose="020B0304020202020204" pitchFamily="34" charset="-34"/>
              </a:rPr>
              <a:t>Delete:</a:t>
            </a:r>
            <a:r>
              <a:rPr lang="en-AU" sz="1200" kern="100" dirty="0">
                <a:latin typeface="Aptos" panose="020B0004020202020204" pitchFamily="34" charset="0"/>
                <a:ea typeface="Aptos" panose="020B0004020202020204" pitchFamily="34" charset="0"/>
                <a:cs typeface="Cordia New" panose="020B0304020202020204" pitchFamily="34" charset="-34"/>
              </a:rPr>
              <a:t> If the email is not needed, delete it.</a:t>
            </a:r>
          </a:p>
          <a:p>
            <a:pPr>
              <a:lnSpc>
                <a:spcPct val="115000"/>
              </a:lnSpc>
              <a:spcAft>
                <a:spcPts val="867"/>
              </a:spcAft>
            </a:pPr>
            <a:r>
              <a:rPr lang="en-AU" sz="1200" b="1" kern="100" dirty="0">
                <a:latin typeface="Aptos" panose="020B0004020202020204" pitchFamily="34" charset="0"/>
                <a:ea typeface="Aptos" panose="020B0004020202020204" pitchFamily="34" charset="0"/>
                <a:cs typeface="Cordia New" panose="020B0304020202020204" pitchFamily="34" charset="-34"/>
              </a:rPr>
              <a:t>Delegate:</a:t>
            </a:r>
            <a:r>
              <a:rPr lang="en-AU" sz="1200" kern="100" dirty="0">
                <a:latin typeface="Aptos" panose="020B0004020202020204" pitchFamily="34" charset="0"/>
                <a:ea typeface="Aptos" panose="020B0004020202020204" pitchFamily="34" charset="0"/>
                <a:cs typeface="Cordia New" panose="020B0304020202020204" pitchFamily="34" charset="-34"/>
              </a:rPr>
              <a:t> If the email can be handled by someone else, Send it to the appropriate person. (</a:t>
            </a:r>
            <a:r>
              <a:rPr lang="en-AU" sz="1200" b="1" kern="100" dirty="0">
                <a:latin typeface="Aptos" panose="020B0004020202020204" pitchFamily="34" charset="0"/>
                <a:ea typeface="Aptos" panose="020B0004020202020204" pitchFamily="34" charset="0"/>
                <a:cs typeface="Cordia New" panose="020B0304020202020204" pitchFamily="34" charset="-34"/>
              </a:rPr>
              <a:t>Tag "Waiting on" and Archive</a:t>
            </a:r>
            <a:r>
              <a:rPr lang="en-AU" sz="1200" kern="100" dirty="0">
                <a:latin typeface="Aptos" panose="020B0004020202020204" pitchFamily="34" charset="0"/>
                <a:ea typeface="Aptos" panose="020B0004020202020204" pitchFamily="34" charset="0"/>
                <a:cs typeface="Cordia New" panose="020B0304020202020204" pitchFamily="34" charset="-34"/>
              </a:rPr>
              <a:t>)</a:t>
            </a:r>
          </a:p>
          <a:p>
            <a:pPr>
              <a:lnSpc>
                <a:spcPct val="115000"/>
              </a:lnSpc>
              <a:spcAft>
                <a:spcPts val="867"/>
              </a:spcAft>
            </a:pPr>
            <a:r>
              <a:rPr lang="en-AU" sz="1200" b="1" kern="100" dirty="0">
                <a:latin typeface="Aptos" panose="020B0004020202020204" pitchFamily="34" charset="0"/>
                <a:ea typeface="Aptos" panose="020B0004020202020204" pitchFamily="34" charset="0"/>
                <a:cs typeface="Cordia New" panose="020B0304020202020204" pitchFamily="34" charset="-34"/>
              </a:rPr>
              <a:t>Defer:</a:t>
            </a:r>
            <a:r>
              <a:rPr lang="en-AU" sz="1200" kern="100" dirty="0">
                <a:latin typeface="Aptos" panose="020B0004020202020204" pitchFamily="34" charset="0"/>
                <a:ea typeface="Aptos" panose="020B0004020202020204" pitchFamily="34" charset="0"/>
                <a:cs typeface="Cordia New" panose="020B0304020202020204" pitchFamily="34" charset="-34"/>
              </a:rPr>
              <a:t> If the email requires more time, tag is as </a:t>
            </a:r>
            <a:r>
              <a:rPr lang="en-AU" sz="1200" b="1" kern="100" dirty="0">
                <a:latin typeface="Aptos" panose="020B0004020202020204" pitchFamily="34" charset="0"/>
                <a:ea typeface="Aptos" panose="020B0004020202020204" pitchFamily="34" charset="0"/>
                <a:cs typeface="Cordia New" panose="020B0304020202020204" pitchFamily="34" charset="-34"/>
              </a:rPr>
              <a:t>“Action Required” </a:t>
            </a:r>
            <a:r>
              <a:rPr lang="en-AU" sz="1200" kern="100" dirty="0">
                <a:latin typeface="Aptos" panose="020B0004020202020204" pitchFamily="34" charset="0"/>
                <a:ea typeface="Aptos" panose="020B0004020202020204" pitchFamily="34" charset="0"/>
                <a:cs typeface="Cordia New" panose="020B0304020202020204" pitchFamily="34" charset="-34"/>
              </a:rPr>
              <a:t>drag over to</a:t>
            </a:r>
            <a:r>
              <a:rPr lang="en-AU" sz="1200" b="1" kern="100" dirty="0">
                <a:latin typeface="Aptos" panose="020B0004020202020204" pitchFamily="34" charset="0"/>
                <a:ea typeface="Aptos" panose="020B0004020202020204" pitchFamily="34" charset="0"/>
                <a:cs typeface="Cordia New" panose="020B0304020202020204" pitchFamily="34" charset="-34"/>
              </a:rPr>
              <a:t> </a:t>
            </a:r>
            <a:r>
              <a:rPr lang="en-AU" sz="1200" b="1" kern="100" dirty="0" err="1">
                <a:latin typeface="Aptos" panose="020B0004020202020204" pitchFamily="34" charset="0"/>
                <a:ea typeface="Aptos" panose="020B0004020202020204" pitchFamily="34" charset="0"/>
                <a:cs typeface="Cordia New" panose="020B0304020202020204" pitchFamily="34" charset="-34"/>
              </a:rPr>
              <a:t>ToDo</a:t>
            </a:r>
            <a:r>
              <a:rPr lang="en-AU" sz="1200" b="1" kern="100" dirty="0">
                <a:latin typeface="Aptos" panose="020B0004020202020204" pitchFamily="34" charset="0"/>
                <a:ea typeface="Aptos" panose="020B0004020202020204" pitchFamily="34" charset="0"/>
                <a:cs typeface="Cordia New" panose="020B0304020202020204" pitchFamily="34" charset="-34"/>
              </a:rPr>
              <a:t>, </a:t>
            </a:r>
            <a:r>
              <a:rPr lang="en-AU" sz="1200" kern="100" dirty="0">
                <a:latin typeface="Aptos" panose="020B0004020202020204" pitchFamily="34" charset="0"/>
                <a:ea typeface="Aptos" panose="020B0004020202020204" pitchFamily="34" charset="0"/>
                <a:cs typeface="Cordia New" panose="020B0304020202020204" pitchFamily="34" charset="-34"/>
              </a:rPr>
              <a:t>then Archive it folder and schedule time to address it.</a:t>
            </a:r>
          </a:p>
          <a:p>
            <a:pPr>
              <a:lnSpc>
                <a:spcPct val="115000"/>
              </a:lnSpc>
              <a:spcAft>
                <a:spcPts val="867"/>
              </a:spcAft>
            </a:pPr>
            <a:r>
              <a:rPr lang="en-AU" sz="1200" b="1" kern="100" dirty="0">
                <a:latin typeface="Aptos" panose="020B0004020202020204" pitchFamily="34" charset="0"/>
                <a:ea typeface="Aptos" panose="020B0004020202020204" pitchFamily="34" charset="0"/>
                <a:cs typeface="Cordia New" panose="020B0304020202020204" pitchFamily="34" charset="-34"/>
              </a:rPr>
              <a:t>Do:</a:t>
            </a:r>
            <a:r>
              <a:rPr lang="en-AU" sz="1200" kern="100" dirty="0">
                <a:latin typeface="Aptos" panose="020B0004020202020204" pitchFamily="34" charset="0"/>
                <a:ea typeface="Aptos" panose="020B0004020202020204" pitchFamily="34" charset="0"/>
                <a:cs typeface="Cordia New" panose="020B0304020202020204" pitchFamily="34" charset="-34"/>
              </a:rPr>
              <a:t> If the email can be handled in less than </a:t>
            </a:r>
            <a:r>
              <a:rPr lang="en-AU" sz="1200" b="1" kern="100" dirty="0">
                <a:latin typeface="Aptos" panose="020B0004020202020204" pitchFamily="34" charset="0"/>
                <a:ea typeface="Aptos" panose="020B0004020202020204" pitchFamily="34" charset="0"/>
                <a:cs typeface="Cordia New" panose="020B0304020202020204" pitchFamily="34" charset="-34"/>
              </a:rPr>
              <a:t>two minutes</a:t>
            </a:r>
            <a:r>
              <a:rPr lang="en-AU" sz="1200" kern="100" dirty="0">
                <a:latin typeface="Aptos" panose="020B0004020202020204" pitchFamily="34" charset="0"/>
                <a:ea typeface="Aptos" panose="020B0004020202020204" pitchFamily="34" charset="0"/>
                <a:cs typeface="Cordia New" panose="020B0304020202020204" pitchFamily="34" charset="-34"/>
              </a:rPr>
              <a:t>, do it immediately</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51</a:t>
            </a:fld>
            <a:endParaRPr lang="en-AU"/>
          </a:p>
        </p:txBody>
      </p:sp>
    </p:spTree>
    <p:extLst>
      <p:ext uri="{BB962C8B-B14F-4D97-AF65-F5344CB8AC3E}">
        <p14:creationId xmlns:p14="http://schemas.microsoft.com/office/powerpoint/2010/main" val="251163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consume more information than ever - around </a:t>
            </a:r>
            <a:r>
              <a:rPr lang="en-GB" sz="1200" b="1" i="0" kern="1200" dirty="0">
                <a:solidFill>
                  <a:schemeClr val="tx1"/>
                </a:solidFill>
                <a:effectLst/>
                <a:latin typeface="+mn-lt"/>
                <a:ea typeface="+mn-ea"/>
                <a:cs typeface="+mn-cs"/>
              </a:rPr>
              <a:t>34 GB of data daily</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We’re always reachable, always reacting.</a:t>
            </a:r>
          </a:p>
          <a:p>
            <a:r>
              <a:rPr lang="en-GB" sz="1200" b="0" i="0" kern="1200" dirty="0">
                <a:solidFill>
                  <a:schemeClr val="tx1"/>
                </a:solidFill>
                <a:effectLst/>
                <a:latin typeface="+mn-lt"/>
                <a:ea typeface="+mn-ea"/>
                <a:cs typeface="+mn-cs"/>
              </a:rPr>
              <a:t>Input sources have exploded: from just email and paper to </a:t>
            </a:r>
            <a:r>
              <a:rPr lang="en-GB" sz="1200" b="1" i="0" kern="1200" dirty="0">
                <a:solidFill>
                  <a:schemeClr val="tx1"/>
                </a:solidFill>
                <a:effectLst/>
                <a:latin typeface="+mn-lt"/>
                <a:ea typeface="+mn-ea"/>
                <a:cs typeface="+mn-cs"/>
              </a:rPr>
              <a:t>messenger apps, CRMs, sticky notes, project boards</a:t>
            </a:r>
            <a:r>
              <a:rPr lang="en-GB" sz="1200" b="0" i="0" kern="1200" dirty="0">
                <a:solidFill>
                  <a:schemeClr val="tx1"/>
                </a:solidFill>
                <a:effectLst/>
                <a:latin typeface="+mn-lt"/>
                <a:ea typeface="+mn-ea"/>
                <a:cs typeface="+mn-cs"/>
              </a:rPr>
              <a:t>, and more.</a:t>
            </a:r>
          </a:p>
          <a:p>
            <a:r>
              <a:rPr lang="en-GB" sz="1200" b="0" i="0" kern="1200" dirty="0">
                <a:solidFill>
                  <a:schemeClr val="tx1"/>
                </a:solidFill>
                <a:effectLst/>
                <a:latin typeface="+mn-lt"/>
                <a:ea typeface="+mn-ea"/>
                <a:cs typeface="+mn-cs"/>
              </a:rPr>
              <a:t>Add to that the </a:t>
            </a:r>
            <a:r>
              <a:rPr lang="en-GB" sz="1200" b="1" i="0" kern="1200" dirty="0">
                <a:solidFill>
                  <a:schemeClr val="tx1"/>
                </a:solidFill>
                <a:effectLst/>
                <a:latin typeface="+mn-lt"/>
                <a:ea typeface="+mn-ea"/>
                <a:cs typeface="+mn-cs"/>
              </a:rPr>
              <a:t>hundreds of ideas</a:t>
            </a:r>
            <a:r>
              <a:rPr lang="en-GB" sz="1200" b="0" i="0" kern="1200" dirty="0">
                <a:solidFill>
                  <a:schemeClr val="tx1"/>
                </a:solidFill>
                <a:effectLst/>
                <a:latin typeface="+mn-lt"/>
                <a:ea typeface="+mn-ea"/>
                <a:cs typeface="+mn-cs"/>
              </a:rPr>
              <a:t> we generate ourselves each day.</a:t>
            </a:r>
          </a:p>
          <a:p>
            <a:r>
              <a:rPr lang="en-GB" sz="1200" b="0" i="0" kern="1200" dirty="0">
                <a:solidFill>
                  <a:schemeClr val="tx1"/>
                </a:solidFill>
                <a:effectLst/>
                <a:latin typeface="+mn-lt"/>
                <a:ea typeface="+mn-ea"/>
                <a:cs typeface="+mn-cs"/>
              </a:rPr>
              <a:t>The result? We’re constantly busy, but rarely focused.</a:t>
            </a:r>
          </a:p>
          <a:p>
            <a:r>
              <a:rPr lang="en-GB" sz="1200" b="0" i="0" kern="1200" dirty="0">
                <a:solidFill>
                  <a:schemeClr val="tx1"/>
                </a:solidFill>
                <a:effectLst/>
                <a:latin typeface="+mn-lt"/>
                <a:ea typeface="+mn-ea"/>
                <a:cs typeface="+mn-cs"/>
              </a:rPr>
              <a:t>We spend our days </a:t>
            </a:r>
            <a:r>
              <a:rPr lang="en-GB" sz="1200" b="1" i="0" kern="1200" dirty="0">
                <a:solidFill>
                  <a:schemeClr val="tx1"/>
                </a:solidFill>
                <a:effectLst/>
                <a:latin typeface="+mn-lt"/>
                <a:ea typeface="+mn-ea"/>
                <a:cs typeface="+mn-cs"/>
              </a:rPr>
              <a:t>firefighting</a:t>
            </a:r>
            <a:r>
              <a:rPr lang="en-GB" sz="1200" b="0" i="0" kern="1200" dirty="0">
                <a:solidFill>
                  <a:schemeClr val="tx1"/>
                </a:solidFill>
                <a:effectLst/>
                <a:latin typeface="+mn-lt"/>
                <a:ea typeface="+mn-ea"/>
                <a:cs typeface="+mn-cs"/>
              </a:rPr>
              <a:t>, reacting to noise, and doing tasks that feel urgent but aren’t meaningful.</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a:t>
            </a:fld>
            <a:endParaRPr lang="en-AU"/>
          </a:p>
        </p:txBody>
      </p:sp>
    </p:spTree>
    <p:extLst>
      <p:ext uri="{BB962C8B-B14F-4D97-AF65-F5344CB8AC3E}">
        <p14:creationId xmlns:p14="http://schemas.microsoft.com/office/powerpoint/2010/main" val="3473969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Less then 2 mins </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If the email needs your direct action and the action can be taken in 2 minutes or less, take care of it right away. Once actioned archive.</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52</a:t>
            </a:fld>
            <a:endParaRPr lang="en-AU"/>
          </a:p>
        </p:txBody>
      </p:sp>
    </p:spTree>
    <p:extLst>
      <p:ext uri="{BB962C8B-B14F-4D97-AF65-F5344CB8AC3E}">
        <p14:creationId xmlns:p14="http://schemas.microsoft.com/office/powerpoint/2010/main" val="954981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Longer then 2 mins</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If it will take longer than 2 minutes add category "Action Required" and drag it into Todo. (ensure the task name is appropriate) then archive the email </a:t>
            </a:r>
          </a:p>
          <a:p>
            <a:pPr>
              <a:lnSpc>
                <a:spcPct val="115000"/>
              </a:lnSpc>
              <a:spcAft>
                <a:spcPts val="867"/>
              </a:spcAft>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Once a Tag is no longer applicable to that email, you can un-categorise the email and it will be removed from that category List, Do this within your next processing block</a:t>
            </a:r>
          </a:p>
          <a:p>
            <a:pPr>
              <a:lnSpc>
                <a:spcPct val="115000"/>
              </a:lnSpc>
              <a:spcAft>
                <a:spcPts val="867"/>
              </a:spcAft>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It's important to note that archived doesn't mean deleted or mean Archive in the same way Outlook used to – </a:t>
            </a:r>
          </a:p>
          <a:p>
            <a:pPr>
              <a:lnSpc>
                <a:spcPct val="115000"/>
              </a:lnSpc>
              <a:spcAft>
                <a:spcPts val="867"/>
              </a:spcAft>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You can always find archived emails in the archived folder or search for archived emails in the search bar, this is now just a default folder to store your emails.</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53</a:t>
            </a:fld>
            <a:endParaRPr lang="en-AU"/>
          </a:p>
        </p:txBody>
      </p:sp>
    </p:spTree>
    <p:extLst>
      <p:ext uri="{BB962C8B-B14F-4D97-AF65-F5344CB8AC3E}">
        <p14:creationId xmlns:p14="http://schemas.microsoft.com/office/powerpoint/2010/main" val="1043688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Who has a Million Flagged Emails?</a:t>
            </a:r>
          </a:p>
          <a:p>
            <a:r>
              <a:rPr lang="en-US" sz="1200" dirty="0"/>
              <a:t>Who leave all there emails in there inbox?</a:t>
            </a:r>
          </a:p>
          <a:p>
            <a:r>
              <a:rPr lang="en-US" sz="1200" dirty="0"/>
              <a:t>Who spends the time to File them away in to the correct location?</a:t>
            </a:r>
          </a:p>
          <a:p>
            <a:r>
              <a:rPr lang="en-US" sz="1200" dirty="0"/>
              <a:t>Who has a filing system that is more then on file Deep?</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55</a:t>
            </a:fld>
            <a:endParaRPr lang="en-AU"/>
          </a:p>
        </p:txBody>
      </p:sp>
    </p:spTree>
    <p:extLst>
      <p:ext uri="{BB962C8B-B14F-4D97-AF65-F5344CB8AC3E}">
        <p14:creationId xmlns:p14="http://schemas.microsoft.com/office/powerpoint/2010/main" val="3915933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dirty="0">
                <a:latin typeface="Aptos" panose="020B0004020202020204" pitchFamily="34" charset="0"/>
                <a:ea typeface="Aptos" panose="020B0004020202020204" pitchFamily="34" charset="0"/>
                <a:cs typeface="Cordia New" panose="020B0304020202020204" pitchFamily="34" charset="-34"/>
              </a:rPr>
              <a:t>One place for all your task both personal and Team</a:t>
            </a:r>
          </a:p>
          <a:p>
            <a:pPr lvl="0"/>
            <a:endParaRPr lang="en-US" sz="1300" dirty="0">
              <a:solidFill>
                <a:srgbClr val="FFFFFF"/>
              </a:solidFill>
            </a:endParaRPr>
          </a:p>
          <a:p>
            <a:pPr lvl="0"/>
            <a:r>
              <a:rPr lang="en-US" sz="1300" dirty="0">
                <a:solidFill>
                  <a:srgbClr val="FFFFFF"/>
                </a:solidFill>
              </a:rPr>
              <a:t>Definition is a Capture, Process and Execution tool</a:t>
            </a:r>
          </a:p>
          <a:p>
            <a:pPr lvl="0"/>
            <a:r>
              <a:rPr lang="en-US" sz="1300" dirty="0">
                <a:solidFill>
                  <a:srgbClr val="FFFFFF"/>
                </a:solidFill>
              </a:rPr>
              <a:t>GOAL: To </a:t>
            </a:r>
            <a:r>
              <a:rPr lang="en-US" sz="1300" dirty="0" err="1">
                <a:solidFill>
                  <a:srgbClr val="FFFFFF"/>
                </a:solidFill>
              </a:rPr>
              <a:t>organise</a:t>
            </a:r>
            <a:r>
              <a:rPr lang="en-US" sz="1300" dirty="0">
                <a:solidFill>
                  <a:srgbClr val="FFFFFF"/>
                </a:solidFill>
              </a:rPr>
              <a:t> and execute</a:t>
            </a:r>
          </a:p>
          <a:p>
            <a:pPr lvl="0"/>
            <a:r>
              <a:rPr lang="en-US" sz="1300" dirty="0">
                <a:solidFill>
                  <a:srgbClr val="FFFFFF"/>
                </a:solidFill>
              </a:rPr>
              <a:t>Benefits: Seamlessly integrate with other capture tools like outlook, OneNote and Planner</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56</a:t>
            </a:fld>
            <a:endParaRPr lang="en-AU"/>
          </a:p>
        </p:txBody>
      </p:sp>
    </p:spTree>
    <p:extLst>
      <p:ext uri="{BB962C8B-B14F-4D97-AF65-F5344CB8AC3E}">
        <p14:creationId xmlns:p14="http://schemas.microsoft.com/office/powerpoint/2010/main" val="36774333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9058D8-C908-4587-8C20-6803F6A4BABB}" type="slidenum">
              <a:rPr lang="en-AU" smtClean="0"/>
              <a:t>57</a:t>
            </a:fld>
            <a:endParaRPr lang="en-AU"/>
          </a:p>
        </p:txBody>
      </p:sp>
    </p:spTree>
    <p:extLst>
      <p:ext uri="{BB962C8B-B14F-4D97-AF65-F5344CB8AC3E}">
        <p14:creationId xmlns:p14="http://schemas.microsoft.com/office/powerpoint/2010/main" val="2633257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9058D8-C908-4587-8C20-6803F6A4BABB}" type="slidenum">
              <a:rPr lang="en-AU" smtClean="0"/>
              <a:t>58</a:t>
            </a:fld>
            <a:endParaRPr lang="en-AU"/>
          </a:p>
        </p:txBody>
      </p:sp>
    </p:spTree>
    <p:extLst>
      <p:ext uri="{BB962C8B-B14F-4D97-AF65-F5344CB8AC3E}">
        <p14:creationId xmlns:p14="http://schemas.microsoft.com/office/powerpoint/2010/main" val="4039308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Create a New Lists and Groups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First list you will need is This Week!</a:t>
            </a:r>
          </a:p>
          <a:p>
            <a:pPr>
              <a:lnSpc>
                <a:spcPct val="115000"/>
              </a:lnSpc>
              <a:spcAft>
                <a:spcPts val="867"/>
              </a:spcAft>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You will need groups call Projects, Areas</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You may have other Groups of lists but Project and Area</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Examples of some lists under these Groups</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Areas - Someday/maybe list, Office List, Errands list, Shopping List, Home List, Agendas, Travel, Expenses, Quotes and Thinking</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Projects - Project x, Project y, Project Z</a:t>
            </a:r>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59</a:t>
            </a:fld>
            <a:endParaRPr lang="en-AU"/>
          </a:p>
        </p:txBody>
      </p:sp>
    </p:spTree>
    <p:extLst>
      <p:ext uri="{BB962C8B-B14F-4D97-AF65-F5344CB8AC3E}">
        <p14:creationId xmlns:p14="http://schemas.microsoft.com/office/powerpoint/2010/main" val="1119813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Sorting inboxes 1 and 2</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r>
              <a:rPr lang="en-GB" sz="3200" dirty="0"/>
              <a:t>Just like sorting through your </a:t>
            </a:r>
            <a:r>
              <a:rPr lang="en-GB" sz="3200" b="1" dirty="0"/>
              <a:t>Outlook inbox</a:t>
            </a:r>
            <a:r>
              <a:rPr lang="en-GB" sz="3200" dirty="0"/>
              <a:t>, we will go through </a:t>
            </a:r>
            <a:r>
              <a:rPr lang="en-GB" sz="3200" b="1" dirty="0"/>
              <a:t>Inbox 1 and 2</a:t>
            </a:r>
            <a:r>
              <a:rPr lang="en-GB" sz="3200" dirty="0"/>
              <a:t>, organizing tasks by </a:t>
            </a:r>
            <a:r>
              <a:rPr lang="en-GB" sz="3200" b="1" dirty="0"/>
              <a:t>dragging and dropping them</a:t>
            </a:r>
            <a:r>
              <a:rPr lang="en-GB" sz="3200" dirty="0"/>
              <a:t> into more specific lists for better categorization.</a:t>
            </a:r>
          </a:p>
          <a:p>
            <a:r>
              <a:rPr lang="en-GB" sz="3200" dirty="0"/>
              <a:t>As we categorize each task, we should </a:t>
            </a:r>
            <a:r>
              <a:rPr lang="en-GB" sz="3200" b="1" dirty="0"/>
              <a:t>assign due dates</a:t>
            </a:r>
            <a:r>
              <a:rPr lang="en-GB" sz="3200" dirty="0"/>
              <a:t> for any that need to be completed within a specific time frame. Additionally, we can </a:t>
            </a:r>
            <a:r>
              <a:rPr lang="en-GB" sz="3200" b="1" dirty="0"/>
              <a:t>prioritize critical tasks</a:t>
            </a:r>
            <a:r>
              <a:rPr lang="en-GB" sz="3200" dirty="0"/>
              <a:t> by marking them as </a:t>
            </a:r>
            <a:r>
              <a:rPr lang="en-GB" sz="3200" b="1" dirty="0"/>
              <a:t>"Important" ⭐</a:t>
            </a:r>
            <a:r>
              <a:rPr lang="en-GB" sz="3200" dirty="0"/>
              <a:t> to ensure they receive attention first.</a:t>
            </a:r>
          </a:p>
          <a:p>
            <a:r>
              <a:rPr lang="en-GB" sz="3200" dirty="0"/>
              <a:t>If a task requires multiple steps, </a:t>
            </a:r>
            <a:r>
              <a:rPr lang="en-GB" sz="3200" b="1" dirty="0"/>
              <a:t>break it down into smaller, manageable action items</a:t>
            </a:r>
            <a:r>
              <a:rPr lang="en-GB" sz="3200" dirty="0"/>
              <a:t> using checklists. Doing this upfront during the inbox sorting process allows us to plan ahead, avoiding the need to rethink the steps later when we are executing tasks.</a:t>
            </a:r>
          </a:p>
          <a:p>
            <a:r>
              <a:rPr lang="en-GB" sz="3200" dirty="0"/>
              <a:t>With our inboxes now </a:t>
            </a:r>
            <a:r>
              <a:rPr lang="en-GB" sz="3200" b="1" dirty="0"/>
              <a:t>fully sorted and at zero</a:t>
            </a:r>
            <a:r>
              <a:rPr lang="en-GB" sz="3200" dirty="0"/>
              <a:t>, we can move on to the </a:t>
            </a:r>
            <a:r>
              <a:rPr lang="en-GB" sz="3200" b="1" dirty="0"/>
              <a:t>review stage</a:t>
            </a:r>
            <a:r>
              <a:rPr lang="en-GB" sz="3200" dirty="0"/>
              <a:t> to finalize our weekly plan</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60</a:t>
            </a:fld>
            <a:endParaRPr lang="en-AU"/>
          </a:p>
        </p:txBody>
      </p:sp>
    </p:spTree>
    <p:extLst>
      <p:ext uri="{BB962C8B-B14F-4D97-AF65-F5344CB8AC3E}">
        <p14:creationId xmlns:p14="http://schemas.microsoft.com/office/powerpoint/2010/main" val="3220722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Create a Weekly Priority List</a:t>
            </a:r>
            <a:r>
              <a:rPr lang="en-GB" dirty="0"/>
              <a:t> – Identify top tasks for the week.</a:t>
            </a:r>
          </a:p>
          <a:p>
            <a:r>
              <a:rPr lang="en-GB" b="1" dirty="0"/>
              <a:t>Look Back</a:t>
            </a:r>
            <a:r>
              <a:rPr lang="en-GB" dirty="0"/>
              <a:t> – Review and carry forward incomplete tasks.</a:t>
            </a:r>
          </a:p>
          <a:p>
            <a:r>
              <a:rPr lang="en-GB" b="1" dirty="0"/>
              <a:t>Clear Action Items</a:t>
            </a:r>
            <a:r>
              <a:rPr lang="en-GB" dirty="0"/>
              <a:t> – Respond to emails and outstanding communications.</a:t>
            </a:r>
          </a:p>
          <a:p>
            <a:r>
              <a:rPr lang="en-GB" b="1" dirty="0"/>
              <a:t>Look Forward</a:t>
            </a:r>
            <a:r>
              <a:rPr lang="en-GB" dirty="0"/>
              <a:t> – Plan for upcoming deadlines and projects.</a:t>
            </a:r>
          </a:p>
          <a:p>
            <a:r>
              <a:rPr lang="en-GB" b="1" dirty="0"/>
              <a:t>Review Reports</a:t>
            </a:r>
            <a:r>
              <a:rPr lang="en-GB" dirty="0"/>
              <a:t> – Identify and resolve potential roadblocks</a:t>
            </a:r>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61</a:t>
            </a:fld>
            <a:endParaRPr lang="en-AU"/>
          </a:p>
        </p:txBody>
      </p:sp>
    </p:spTree>
    <p:extLst>
      <p:ext uri="{BB962C8B-B14F-4D97-AF65-F5344CB8AC3E}">
        <p14:creationId xmlns:p14="http://schemas.microsoft.com/office/powerpoint/2010/main" val="4067212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Review Your Calendar</a:t>
            </a:r>
            <a:endParaRPr lang="en-GB" sz="3200" dirty="0"/>
          </a:p>
          <a:p>
            <a:pPr>
              <a:buFont typeface="Arial" panose="020B0604020202020204" pitchFamily="34" charset="0"/>
              <a:buChar char="•"/>
            </a:pPr>
            <a:r>
              <a:rPr lang="en-GB" sz="3200" dirty="0"/>
              <a:t>Start by checking your </a:t>
            </a:r>
            <a:r>
              <a:rPr lang="en-GB" sz="3200" b="1" dirty="0"/>
              <a:t>calendar for the day</a:t>
            </a:r>
            <a:r>
              <a:rPr lang="en-GB" sz="3200" dirty="0"/>
              <a:t> to ensure all available time is allocated effectively.</a:t>
            </a:r>
          </a:p>
          <a:p>
            <a:pPr>
              <a:buFont typeface="Arial" panose="020B0604020202020204" pitchFamily="34" charset="0"/>
              <a:buChar char="•"/>
            </a:pPr>
            <a:r>
              <a:rPr lang="en-GB" sz="3200" dirty="0"/>
              <a:t>Look for </a:t>
            </a:r>
            <a:r>
              <a:rPr lang="en-GB" sz="3200" b="1" dirty="0"/>
              <a:t>gaps</a:t>
            </a:r>
            <a:r>
              <a:rPr lang="en-GB" sz="3200" dirty="0"/>
              <a:t> or unassigned time that can be used for productive work.</a:t>
            </a:r>
          </a:p>
          <a:p>
            <a:r>
              <a:rPr lang="en-GB" sz="3200" b="1" dirty="0"/>
              <a:t>Process New Emails &amp; Tasks</a:t>
            </a:r>
            <a:endParaRPr lang="en-GB" sz="3200" dirty="0"/>
          </a:p>
          <a:p>
            <a:pPr>
              <a:buFont typeface="Arial" panose="020B0604020202020204" pitchFamily="34" charset="0"/>
              <a:buChar char="•"/>
            </a:pPr>
            <a:r>
              <a:rPr lang="en-GB" sz="3200" dirty="0"/>
              <a:t>Go through your inbox and </a:t>
            </a:r>
            <a:r>
              <a:rPr lang="en-GB" sz="3200" b="1" dirty="0"/>
              <a:t>sort new emails</a:t>
            </a:r>
            <a:r>
              <a:rPr lang="en-GB" sz="3200" dirty="0"/>
              <a:t> into their respective lists/categories.</a:t>
            </a:r>
          </a:p>
          <a:p>
            <a:pPr>
              <a:buFont typeface="Arial" panose="020B0604020202020204" pitchFamily="34" charset="0"/>
              <a:buChar char="•"/>
            </a:pPr>
            <a:r>
              <a:rPr lang="en-GB" sz="3200" dirty="0"/>
              <a:t>Add </a:t>
            </a:r>
            <a:r>
              <a:rPr lang="en-GB" sz="3200" b="1" dirty="0"/>
              <a:t>due dates and priorities</a:t>
            </a:r>
            <a:r>
              <a:rPr lang="en-GB" sz="3200" dirty="0"/>
              <a:t> for any new tasks that require action.</a:t>
            </a:r>
          </a:p>
          <a:p>
            <a:r>
              <a:rPr lang="en-GB" sz="3200" b="1" dirty="0"/>
              <a:t>Adjust &amp; Prioritize Tasks</a:t>
            </a:r>
            <a:endParaRPr lang="en-GB" sz="3200" dirty="0"/>
          </a:p>
          <a:p>
            <a:pPr>
              <a:buFont typeface="Arial" panose="020B0604020202020204" pitchFamily="34" charset="0"/>
              <a:buChar char="•"/>
            </a:pPr>
            <a:r>
              <a:rPr lang="en-GB" sz="3200" dirty="0"/>
              <a:t>Move or schedule </a:t>
            </a:r>
            <a:r>
              <a:rPr lang="en-GB" sz="3200" b="1" dirty="0"/>
              <a:t>important tasks into open time slots</a:t>
            </a:r>
            <a:r>
              <a:rPr lang="en-GB" sz="3200" dirty="0"/>
              <a:t> in your calendar.</a:t>
            </a:r>
          </a:p>
          <a:p>
            <a:pPr>
              <a:buFont typeface="Arial" panose="020B0604020202020204" pitchFamily="34" charset="0"/>
              <a:buChar char="•"/>
            </a:pPr>
            <a:r>
              <a:rPr lang="en-GB" sz="3200" dirty="0"/>
              <a:t>Make sure that critical work is assigned time, rather than left floating on a to-do list.</a:t>
            </a:r>
          </a:p>
          <a:p>
            <a:r>
              <a:rPr lang="en-GB" sz="3200" b="1" dirty="0"/>
              <a:t>Ensure Focus for the Day</a:t>
            </a:r>
            <a:endParaRPr lang="en-GB" sz="3200" dirty="0"/>
          </a:p>
          <a:p>
            <a:pPr>
              <a:buFont typeface="Arial" panose="020B0604020202020204" pitchFamily="34" charset="0"/>
              <a:buChar char="•"/>
            </a:pPr>
            <a:r>
              <a:rPr lang="en-GB" sz="3200" dirty="0"/>
              <a:t>Confirm that high-priority tasks are scheduled </a:t>
            </a:r>
            <a:r>
              <a:rPr lang="en-GB" sz="3200" b="1" dirty="0"/>
              <a:t>first</a:t>
            </a:r>
            <a:r>
              <a:rPr lang="en-GB" sz="3200" dirty="0"/>
              <a:t> and that your plan is </a:t>
            </a:r>
            <a:r>
              <a:rPr lang="en-GB" sz="3200" b="1" dirty="0"/>
              <a:t>realistic</a:t>
            </a:r>
            <a:r>
              <a:rPr lang="en-GB" sz="3200" dirty="0"/>
              <a:t>.</a:t>
            </a:r>
          </a:p>
          <a:p>
            <a:pPr>
              <a:buFont typeface="Arial" panose="020B0604020202020204" pitchFamily="34" charset="0"/>
              <a:buChar char="•"/>
            </a:pPr>
            <a:r>
              <a:rPr lang="en-GB" sz="3200" dirty="0"/>
              <a:t>If necessary, shift lower-priority items to another day to </a:t>
            </a:r>
            <a:r>
              <a:rPr lang="en-GB" sz="3200" b="1" dirty="0"/>
              <a:t>avoid overload</a:t>
            </a:r>
            <a:r>
              <a:rPr lang="en-GB" sz="3200" dirty="0"/>
              <a:t>.</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62</a:t>
            </a:fld>
            <a:endParaRPr lang="en-AU"/>
          </a:p>
        </p:txBody>
      </p:sp>
    </p:spTree>
    <p:extLst>
      <p:ext uri="{BB962C8B-B14F-4D97-AF65-F5344CB8AC3E}">
        <p14:creationId xmlns:p14="http://schemas.microsoft.com/office/powerpoint/2010/main" val="231374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average employee is interrupted every </a:t>
            </a:r>
            <a:r>
              <a:rPr lang="en-GB" sz="1200" b="1" i="0" kern="1200" dirty="0">
                <a:solidFill>
                  <a:schemeClr val="tx1"/>
                </a:solidFill>
                <a:effectLst/>
                <a:latin typeface="+mn-lt"/>
                <a:ea typeface="+mn-ea"/>
                <a:cs typeface="+mn-cs"/>
              </a:rPr>
              <a:t>3 minutes</a:t>
            </a:r>
            <a:r>
              <a:rPr lang="en-GB" sz="1200" b="0" i="0" kern="1200" dirty="0">
                <a:solidFill>
                  <a:schemeClr val="tx1"/>
                </a:solidFill>
                <a:effectLst/>
                <a:latin typeface="+mn-lt"/>
                <a:ea typeface="+mn-ea"/>
                <a:cs typeface="+mn-cs"/>
              </a:rPr>
              <a:t>—that’s 20 times an hour.</a:t>
            </a:r>
          </a:p>
          <a:p>
            <a:r>
              <a:rPr lang="en-GB" sz="1200" b="0" i="0" kern="1200" dirty="0">
                <a:solidFill>
                  <a:schemeClr val="tx1"/>
                </a:solidFill>
                <a:effectLst/>
                <a:latin typeface="+mn-lt"/>
                <a:ea typeface="+mn-ea"/>
                <a:cs typeface="+mn-cs"/>
              </a:rPr>
              <a:t>After each distraction, it takes over </a:t>
            </a:r>
            <a:r>
              <a:rPr lang="en-GB" sz="1200" b="1" i="0" kern="1200" dirty="0">
                <a:solidFill>
                  <a:schemeClr val="tx1"/>
                </a:solidFill>
                <a:effectLst/>
                <a:latin typeface="+mn-lt"/>
                <a:ea typeface="+mn-ea"/>
                <a:cs typeface="+mn-cs"/>
              </a:rPr>
              <a:t>23 minutes</a:t>
            </a:r>
            <a:r>
              <a:rPr lang="en-GB" sz="1200" b="0" i="0" kern="1200" dirty="0">
                <a:solidFill>
                  <a:schemeClr val="tx1"/>
                </a:solidFill>
                <a:effectLst/>
                <a:latin typeface="+mn-lt"/>
                <a:ea typeface="+mn-ea"/>
                <a:cs typeface="+mn-cs"/>
              </a:rPr>
              <a:t> to regain focus.</a:t>
            </a:r>
          </a:p>
          <a:p>
            <a:r>
              <a:rPr lang="en-GB" sz="1200" b="0" i="0" kern="1200" dirty="0">
                <a:solidFill>
                  <a:schemeClr val="tx1"/>
                </a:solidFill>
                <a:effectLst/>
                <a:latin typeface="+mn-lt"/>
                <a:ea typeface="+mn-ea"/>
                <a:cs typeface="+mn-cs"/>
              </a:rPr>
              <a:t>Social media alone can consume up to </a:t>
            </a:r>
            <a:r>
              <a:rPr lang="en-GB" sz="1200" b="1" i="0" kern="1200" dirty="0">
                <a:solidFill>
                  <a:schemeClr val="tx1"/>
                </a:solidFill>
                <a:effectLst/>
                <a:latin typeface="+mn-lt"/>
                <a:ea typeface="+mn-ea"/>
                <a:cs typeface="+mn-cs"/>
              </a:rPr>
              <a:t>32%</a:t>
            </a:r>
            <a:r>
              <a:rPr lang="en-GB" sz="1200" b="0" i="0" kern="1200" dirty="0">
                <a:solidFill>
                  <a:schemeClr val="tx1"/>
                </a:solidFill>
                <a:effectLst/>
                <a:latin typeface="+mn-lt"/>
                <a:ea typeface="+mn-ea"/>
                <a:cs typeface="+mn-cs"/>
              </a:rPr>
              <a:t> of work time.</a:t>
            </a:r>
          </a:p>
          <a:p>
            <a:r>
              <a:rPr lang="en-GB" sz="1200" b="0" i="0" kern="1200" dirty="0">
                <a:solidFill>
                  <a:schemeClr val="tx1"/>
                </a:solidFill>
                <a:effectLst/>
                <a:latin typeface="+mn-lt"/>
                <a:ea typeface="+mn-ea"/>
                <a:cs typeface="+mn-cs"/>
              </a:rPr>
              <a:t>The result? Most people are only truly productive for </a:t>
            </a:r>
            <a:r>
              <a:rPr lang="en-GB" sz="1200" b="1" i="0" kern="1200" dirty="0">
                <a:solidFill>
                  <a:schemeClr val="tx1"/>
                </a:solidFill>
                <a:effectLst/>
                <a:latin typeface="+mn-lt"/>
                <a:ea typeface="+mn-ea"/>
                <a:cs typeface="+mn-cs"/>
              </a:rPr>
              <a:t>less than 3 hours</a:t>
            </a:r>
            <a:r>
              <a:rPr lang="en-GB" sz="1200" b="0" i="0" kern="1200" dirty="0">
                <a:solidFill>
                  <a:schemeClr val="tx1"/>
                </a:solidFill>
                <a:effectLst/>
                <a:latin typeface="+mn-lt"/>
                <a:ea typeface="+mn-ea"/>
                <a:cs typeface="+mn-cs"/>
              </a:rPr>
              <a:t> a day.</a:t>
            </a:r>
          </a:p>
          <a:p>
            <a:r>
              <a:rPr lang="en-GB" sz="1200" b="0" i="0" kern="1200" dirty="0">
                <a:solidFill>
                  <a:schemeClr val="tx1"/>
                </a:solidFill>
                <a:effectLst/>
                <a:latin typeface="+mn-lt"/>
                <a:ea typeface="+mn-ea"/>
                <a:cs typeface="+mn-cs"/>
              </a:rPr>
              <a:t>This is why </a:t>
            </a:r>
            <a:r>
              <a:rPr lang="en-GB" sz="1200" b="1" i="0" kern="1200" dirty="0">
                <a:solidFill>
                  <a:schemeClr val="tx1"/>
                </a:solidFill>
                <a:effectLst/>
                <a:latin typeface="+mn-lt"/>
                <a:ea typeface="+mn-ea"/>
                <a:cs typeface="+mn-cs"/>
              </a:rPr>
              <a:t>environment design</a:t>
            </a:r>
            <a:r>
              <a:rPr lang="en-GB" sz="1200" b="0" i="0" kern="1200" dirty="0">
                <a:solidFill>
                  <a:schemeClr val="tx1"/>
                </a:solidFill>
                <a:effectLst/>
                <a:latin typeface="+mn-lt"/>
                <a:ea typeface="+mn-ea"/>
                <a:cs typeface="+mn-cs"/>
              </a:rPr>
              <a:t> is critical - it’s not just about willpower, it’s about reducing friction and distractions.</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a:t>
            </a:fld>
            <a:endParaRPr lang="en-AU"/>
          </a:p>
        </p:txBody>
      </p:sp>
    </p:spTree>
    <p:extLst>
      <p:ext uri="{BB962C8B-B14F-4D97-AF65-F5344CB8AC3E}">
        <p14:creationId xmlns:p14="http://schemas.microsoft.com/office/powerpoint/2010/main" val="3822124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Bringing Tasks onto Your Calendar Works</a:t>
            </a:r>
            <a:r>
              <a:rPr lang="en-GB" dirty="0"/>
              <a:t> –</a:t>
            </a:r>
            <a:br>
              <a:rPr lang="en-GB" dirty="0"/>
            </a:br>
            <a:r>
              <a:rPr lang="en-GB" dirty="0"/>
              <a:t>Parkinson’s Law states that </a:t>
            </a:r>
            <a:r>
              <a:rPr lang="en-GB" b="1" dirty="0"/>
              <a:t>work expands to fill the time available</a:t>
            </a:r>
            <a:r>
              <a:rPr lang="en-GB" dirty="0"/>
              <a:t>, often leading to procrastination and inefficiency. By </a:t>
            </a:r>
            <a:r>
              <a:rPr lang="en-GB" b="1" dirty="0"/>
              <a:t>scheduling tasks directly into your calendar, setting strict deadlines, and using time blocking</a:t>
            </a:r>
            <a:r>
              <a:rPr lang="en-GB" dirty="0"/>
              <a:t>, you create a sense of urgency, stay focused, and complete work more efficiently.</a:t>
            </a:r>
          </a:p>
        </p:txBody>
      </p:sp>
      <p:sp>
        <p:nvSpPr>
          <p:cNvPr id="4" name="Slide Number Placeholder 3"/>
          <p:cNvSpPr>
            <a:spLocks noGrp="1"/>
          </p:cNvSpPr>
          <p:nvPr>
            <p:ph type="sldNum" sz="quarter" idx="5"/>
          </p:nvPr>
        </p:nvSpPr>
        <p:spPr/>
        <p:txBody>
          <a:bodyPr/>
          <a:lstStyle/>
          <a:p>
            <a:fld id="{5C9058D8-C908-4587-8C20-6803F6A4BABB}" type="slidenum">
              <a:rPr lang="en-AU" smtClean="0"/>
              <a:t>63</a:t>
            </a:fld>
            <a:endParaRPr lang="en-AU"/>
          </a:p>
        </p:txBody>
      </p:sp>
    </p:spTree>
    <p:extLst>
      <p:ext uri="{BB962C8B-B14F-4D97-AF65-F5344CB8AC3E}">
        <p14:creationId xmlns:p14="http://schemas.microsoft.com/office/powerpoint/2010/main" val="36594978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Now But out system together – and can execute on our work and task but what about taking it a step further and made it so that you keep all your throughs and Ideas, project notes and other detailed notes on any information you researched for you, life or role!</a:t>
            </a:r>
          </a:p>
        </p:txBody>
      </p:sp>
      <p:sp>
        <p:nvSpPr>
          <p:cNvPr id="4" name="Slide Number Placeholder 3"/>
          <p:cNvSpPr>
            <a:spLocks noGrp="1"/>
          </p:cNvSpPr>
          <p:nvPr>
            <p:ph type="sldNum" sz="quarter" idx="5"/>
          </p:nvPr>
        </p:nvSpPr>
        <p:spPr/>
        <p:txBody>
          <a:bodyPr/>
          <a:lstStyle/>
          <a:p>
            <a:fld id="{5C9058D8-C908-4587-8C20-6803F6A4BABB}" type="slidenum">
              <a:rPr lang="en-AU" smtClean="0"/>
              <a:t>66</a:t>
            </a:fld>
            <a:endParaRPr lang="en-AU"/>
          </a:p>
        </p:txBody>
      </p:sp>
    </p:spTree>
    <p:extLst>
      <p:ext uri="{BB962C8B-B14F-4D97-AF65-F5344CB8AC3E}">
        <p14:creationId xmlns:p14="http://schemas.microsoft.com/office/powerpoint/2010/main" val="3842537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OneNote Second Brain - Capture All (Individual note, team notes, Product note, Resources) </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Definition: Capture all tool! Or as I like to call it. “Your Second Brain”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GOAL: Store Ideal in a Searchable location. – but not just Ideas.</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Benefits: Capture more detailed notes, meeting minutes, and reference materials. You can also use it to store ideas that need more context or elaboration</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Basically everything other than task - that is for </a:t>
            </a:r>
            <a:r>
              <a:rPr lang="en-AU" sz="2000" kern="100" dirty="0" err="1">
                <a:latin typeface="Aptos" panose="020B0004020202020204" pitchFamily="34" charset="0"/>
                <a:ea typeface="Aptos" panose="020B0004020202020204" pitchFamily="34" charset="0"/>
                <a:cs typeface="Cordia New" panose="020B0304020202020204" pitchFamily="34" charset="-34"/>
              </a:rPr>
              <a:t>ToDo</a:t>
            </a:r>
            <a:r>
              <a:rPr lang="en-AU" sz="2000" kern="100" dirty="0">
                <a:latin typeface="Aptos" panose="020B0004020202020204" pitchFamily="34" charset="0"/>
                <a:ea typeface="Aptos" panose="020B0004020202020204" pitchFamily="34" charset="0"/>
                <a:cs typeface="Cordia New" panose="020B0304020202020204" pitchFamily="34" charset="-34"/>
              </a:rPr>
              <a:t> - that being said you can create tasks in OneNote so you do lose flow if you're working while using OneNote you can make a note a task using outlook tasks and it will sync to your </a:t>
            </a:r>
            <a:r>
              <a:rPr lang="en-AU" sz="2000" kern="100" dirty="0" err="1">
                <a:latin typeface="Aptos" panose="020B0004020202020204" pitchFamily="34" charset="0"/>
                <a:ea typeface="Aptos" panose="020B0004020202020204" pitchFamily="34" charset="0"/>
                <a:cs typeface="Cordia New" panose="020B0304020202020204" pitchFamily="34" charset="-34"/>
              </a:rPr>
              <a:t>ToDo</a:t>
            </a:r>
            <a:r>
              <a:rPr lang="en-AU" sz="2000" kern="100" dirty="0">
                <a:latin typeface="Aptos" panose="020B0004020202020204" pitchFamily="34" charset="0"/>
                <a:ea typeface="Aptos" panose="020B0004020202020204" pitchFamily="34" charset="0"/>
                <a:cs typeface="Cordia New" panose="020B0304020202020204" pitchFamily="34" charset="-34"/>
              </a:rPr>
              <a:t>.</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OneNote is for capturing and Creating in any format,   </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67</a:t>
            </a:fld>
            <a:endParaRPr lang="en-AU"/>
          </a:p>
        </p:txBody>
      </p:sp>
    </p:spTree>
    <p:extLst>
      <p:ext uri="{BB962C8B-B14F-4D97-AF65-F5344CB8AC3E}">
        <p14:creationId xmlns:p14="http://schemas.microsoft.com/office/powerpoint/2010/main" val="3055069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Create a OneNote Notebook - .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When Creating a New Person Notebook, head over to Files &gt; NEW &gt; Select OneDrive &gt; Notebooks Folder.</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If you Creating a team Notebook, Head over to Teams, and use the Notebook for that team and Channel.</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If No Book is not yet attached to the team and Channel, go to the Channel and across the tabs at the top select the + icon and add the OneNote app</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68</a:t>
            </a:fld>
            <a:endParaRPr lang="en-AU"/>
          </a:p>
        </p:txBody>
      </p:sp>
    </p:spTree>
    <p:extLst>
      <p:ext uri="{BB962C8B-B14F-4D97-AF65-F5344CB8AC3E}">
        <p14:creationId xmlns:p14="http://schemas.microsoft.com/office/powerpoint/2010/main" val="2616201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Decide to Either have One Note book with Grouped sections or Multiple One note book for each category</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a:t>
            </a:r>
            <a:r>
              <a:rPr lang="en-AU" sz="2000" b="1" kern="100" dirty="0">
                <a:latin typeface="Aptos" panose="020B0004020202020204" pitchFamily="34" charset="0"/>
                <a:ea typeface="Aptos" panose="020B0004020202020204" pitchFamily="34" charset="0"/>
                <a:cs typeface="Cordia New" panose="020B0304020202020204" pitchFamily="34" charset="-34"/>
              </a:rPr>
              <a:t>Projects:</a:t>
            </a:r>
            <a:r>
              <a:rPr lang="en-AU" sz="2000" kern="100" dirty="0">
                <a:latin typeface="Aptos" panose="020B0004020202020204" pitchFamily="34" charset="0"/>
                <a:ea typeface="Aptos" panose="020B0004020202020204" pitchFamily="34" charset="0"/>
                <a:cs typeface="Cordia New" panose="020B0304020202020204" pitchFamily="34" charset="-34"/>
              </a:rPr>
              <a:t> These are specific, short-term efforts with a clear goal, like completing a report or planning a trip.</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a:t>
            </a:r>
            <a:r>
              <a:rPr lang="en-AU" sz="2000" b="1" kern="100" dirty="0">
                <a:latin typeface="Aptos" panose="020B0004020202020204" pitchFamily="34" charset="0"/>
                <a:ea typeface="Aptos" panose="020B0004020202020204" pitchFamily="34" charset="0"/>
                <a:cs typeface="Cordia New" panose="020B0304020202020204" pitchFamily="34" charset="-34"/>
              </a:rPr>
              <a:t>Areas:</a:t>
            </a:r>
            <a:r>
              <a:rPr lang="en-AU" sz="2000" kern="100" dirty="0">
                <a:latin typeface="Aptos" panose="020B0004020202020204" pitchFamily="34" charset="0"/>
                <a:ea typeface="Aptos" panose="020B0004020202020204" pitchFamily="34" charset="0"/>
                <a:cs typeface="Cordia New" panose="020B0304020202020204" pitchFamily="34" charset="-34"/>
              </a:rPr>
              <a:t> These are ongoing responsibilities or areas of focus, such as health, finances, or personal development. (</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a:t>
            </a:r>
            <a:r>
              <a:rPr lang="en-AU" sz="2000" b="1" kern="100" dirty="0">
                <a:latin typeface="Aptos" panose="020B0004020202020204" pitchFamily="34" charset="0"/>
                <a:ea typeface="Aptos" panose="020B0004020202020204" pitchFamily="34" charset="0"/>
                <a:cs typeface="Cordia New" panose="020B0304020202020204" pitchFamily="34" charset="-34"/>
              </a:rPr>
              <a:t>Resources:</a:t>
            </a:r>
            <a:r>
              <a:rPr lang="en-AU" sz="2000" kern="100" dirty="0">
                <a:latin typeface="Aptos" panose="020B0004020202020204" pitchFamily="34" charset="0"/>
                <a:ea typeface="Aptos" panose="020B0004020202020204" pitchFamily="34" charset="0"/>
                <a:cs typeface="Cordia New" panose="020B0304020202020204" pitchFamily="34" charset="-34"/>
              </a:rPr>
              <a:t> These include materials or information that might be useful for your projects and areas, like articles, books, or notes.</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a:t>
            </a:r>
            <a:r>
              <a:rPr lang="en-AU" sz="2000" b="1" kern="100" dirty="0">
                <a:latin typeface="Aptos" panose="020B0004020202020204" pitchFamily="34" charset="0"/>
                <a:ea typeface="Aptos" panose="020B0004020202020204" pitchFamily="34" charset="0"/>
                <a:cs typeface="Cordia New" panose="020B0304020202020204" pitchFamily="34" charset="-34"/>
              </a:rPr>
              <a:t>Archives:</a:t>
            </a:r>
            <a:r>
              <a:rPr lang="en-AU" sz="2000" kern="100" dirty="0">
                <a:latin typeface="Aptos" panose="020B0004020202020204" pitchFamily="34" charset="0"/>
                <a:ea typeface="Aptos" panose="020B0004020202020204" pitchFamily="34" charset="0"/>
                <a:cs typeface="Cordia New" panose="020B0304020202020204" pitchFamily="34" charset="-34"/>
              </a:rPr>
              <a:t> This category is for items from the other three categories that are no longer active but you want to keep for future reference</a:t>
            </a:r>
          </a:p>
          <a:p>
            <a:pPr>
              <a:lnSpc>
                <a:spcPct val="115000"/>
              </a:lnSpc>
              <a:spcAft>
                <a:spcPts val="867"/>
              </a:spcAft>
            </a:pPr>
            <a:r>
              <a:rPr lang="en-AU" sz="2000" i="1" kern="100" dirty="0">
                <a:latin typeface="Aptos" panose="020B0004020202020204" pitchFamily="34" charset="0"/>
                <a:ea typeface="Aptos" panose="020B0004020202020204" pitchFamily="34" charset="0"/>
                <a:cs typeface="Cordia New" panose="020B0304020202020204" pitchFamily="34" charset="-34"/>
              </a:rPr>
              <a:t>Never Create and Empty folder/ Section before you have something to put in it - avoid wasting time on empty section and to be disappointed letter.</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69</a:t>
            </a:fld>
            <a:endParaRPr lang="en-AU"/>
          </a:p>
        </p:txBody>
      </p:sp>
    </p:spTree>
    <p:extLst>
      <p:ext uri="{BB962C8B-B14F-4D97-AF65-F5344CB8AC3E}">
        <p14:creationId xmlns:p14="http://schemas.microsoft.com/office/powerpoint/2010/main" val="2968615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AU" sz="1300" kern="100" dirty="0">
                <a:latin typeface="Aptos" panose="020B0004020202020204" pitchFamily="34" charset="0"/>
                <a:ea typeface="Aptos" panose="020B0004020202020204" pitchFamily="34" charset="0"/>
                <a:cs typeface="Cordia New" panose="020B0304020202020204" pitchFamily="34" charset="-34"/>
              </a:rPr>
              <a:t>You have flexibility over where your notes sit within OneNote; this is very important as your note’s importance will change over time, so you need to be able to move them between any location as needed.</a:t>
            </a:r>
          </a:p>
          <a:p>
            <a:pPr defTabSz="990752">
              <a:defRPr/>
            </a:pPr>
            <a:r>
              <a:rPr lang="en-AU" sz="2000" kern="100" dirty="0">
                <a:latin typeface="Aptos" panose="020B0004020202020204" pitchFamily="34" charset="0"/>
                <a:ea typeface="Aptos" panose="020B0004020202020204" pitchFamily="34" charset="0"/>
                <a:cs typeface="Cordia New" panose="020B0304020202020204" pitchFamily="34" charset="-34"/>
              </a:rPr>
              <a:t>What this means is that Notes are not static, is a project is finished then we move the Intier section over to archived. There is not need to delete your notes move them to Archive once you are done with them, and if you need to revisit them you can or if you need to reinstate an old project you can be moving it out of archive to Projects. </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70</a:t>
            </a:fld>
            <a:endParaRPr lang="en-AU"/>
          </a:p>
        </p:txBody>
      </p:sp>
    </p:spTree>
    <p:extLst>
      <p:ext uri="{BB962C8B-B14F-4D97-AF65-F5344CB8AC3E}">
        <p14:creationId xmlns:p14="http://schemas.microsoft.com/office/powerpoint/2010/main" val="18517513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lnSpc>
                <a:spcPct val="115000"/>
              </a:lnSpc>
              <a:spcAft>
                <a:spcPts val="867"/>
              </a:spcAft>
              <a:buFont typeface="+mj-lt"/>
              <a:buAutoNum type="arabicPeriod"/>
              <a:tabLst>
                <a:tab pos="495376" algn="l"/>
              </a:tabLst>
            </a:pPr>
            <a:r>
              <a:rPr lang="en-AU" sz="2000" b="1" kern="100" dirty="0">
                <a:latin typeface="Aptos" panose="020B0004020202020204" pitchFamily="34" charset="0"/>
                <a:ea typeface="Aptos" panose="020B0004020202020204" pitchFamily="34" charset="0"/>
                <a:cs typeface="Cordia New" panose="020B0304020202020204" pitchFamily="34" charset="-34"/>
              </a:rPr>
              <a:t>Quick Notes:</a:t>
            </a:r>
            <a:r>
              <a:rPr lang="en-AU" sz="2000" kern="100" dirty="0">
                <a:latin typeface="Aptos" panose="020B0004020202020204" pitchFamily="34" charset="0"/>
                <a:ea typeface="Aptos" panose="020B0004020202020204" pitchFamily="34" charset="0"/>
                <a:cs typeface="Cordia New" panose="020B0304020202020204" pitchFamily="34" charset="-34"/>
              </a:rPr>
              <a:t> Use the Quick Note feature (press Win + N) to jot down ideas or tasks instantly. These notes are automatically saved in the “Unfiled Notes” section.</a:t>
            </a:r>
          </a:p>
          <a:p>
            <a:pPr marL="371532" indent="-371532">
              <a:lnSpc>
                <a:spcPct val="115000"/>
              </a:lnSpc>
              <a:spcAft>
                <a:spcPts val="867"/>
              </a:spcAft>
              <a:buFont typeface="+mj-lt"/>
              <a:buAutoNum type="arabicPeriod"/>
              <a:tabLst>
                <a:tab pos="495376" algn="l"/>
              </a:tabLst>
            </a:pPr>
            <a:r>
              <a:rPr lang="en-AU" sz="2000" b="1" kern="100" dirty="0">
                <a:latin typeface="Aptos" panose="020B0004020202020204" pitchFamily="34" charset="0"/>
                <a:ea typeface="Aptos" panose="020B0004020202020204" pitchFamily="34" charset="0"/>
                <a:cs typeface="Cordia New" panose="020B0304020202020204" pitchFamily="34" charset="-34"/>
              </a:rPr>
              <a:t>Email to OneNote:</a:t>
            </a:r>
            <a:r>
              <a:rPr lang="en-AU" sz="2000" kern="100" dirty="0">
                <a:latin typeface="Aptos" panose="020B0004020202020204" pitchFamily="34" charset="0"/>
                <a:ea typeface="Aptos" panose="020B0004020202020204" pitchFamily="34" charset="0"/>
                <a:cs typeface="Cordia New" panose="020B0304020202020204" pitchFamily="34" charset="-34"/>
              </a:rPr>
              <a:t> Forward important emails to OneNote by sending them to your unique OneNote email address. This is great for capturing actionable items from your inbox.</a:t>
            </a:r>
          </a:p>
          <a:p>
            <a:pPr marL="371532" indent="-371532">
              <a:lnSpc>
                <a:spcPct val="115000"/>
              </a:lnSpc>
              <a:spcAft>
                <a:spcPts val="867"/>
              </a:spcAft>
              <a:buFont typeface="+mj-lt"/>
              <a:buAutoNum type="arabicPeriod"/>
              <a:tabLst>
                <a:tab pos="495376" algn="l"/>
              </a:tabLst>
            </a:pPr>
            <a:r>
              <a:rPr lang="en-AU" sz="2000" b="1" kern="100" dirty="0">
                <a:latin typeface="Aptos" panose="020B0004020202020204" pitchFamily="34" charset="0"/>
                <a:ea typeface="Aptos" panose="020B0004020202020204" pitchFamily="34" charset="0"/>
                <a:cs typeface="Cordia New" panose="020B0304020202020204" pitchFamily="34" charset="-34"/>
              </a:rPr>
              <a:t>Web Clipper:</a:t>
            </a:r>
            <a:r>
              <a:rPr lang="en-AU" sz="2000" kern="100" dirty="0">
                <a:latin typeface="Aptos" panose="020B0004020202020204" pitchFamily="34" charset="0"/>
                <a:ea typeface="Aptos" panose="020B0004020202020204" pitchFamily="34" charset="0"/>
                <a:cs typeface="Cordia New" panose="020B0304020202020204" pitchFamily="34" charset="-34"/>
              </a:rPr>
              <a:t> Use the OneNote Web Clipper to save articles, web pages, or screenshots directly to your notebook. This is useful for research and reference material. - </a:t>
            </a:r>
            <a:r>
              <a:rPr lang="en-AU" sz="2000" u="sng" kern="100" dirty="0">
                <a:solidFill>
                  <a:srgbClr val="467886"/>
                </a:solidFill>
                <a:latin typeface="Aptos" panose="020B0004020202020204" pitchFamily="34" charset="0"/>
                <a:ea typeface="Aptos" panose="020B0004020202020204" pitchFamily="34" charset="0"/>
                <a:cs typeface="Cordia New" panose="020B0304020202020204" pitchFamily="34" charset="-34"/>
                <a:hlinkClick r:id="rId3"/>
              </a:rPr>
              <a:t>OneNote Web Clipper Installation</a:t>
            </a:r>
            <a:r>
              <a:rPr lang="en-AU" sz="2000" kern="100" dirty="0">
                <a:latin typeface="Aptos" panose="020B0004020202020204" pitchFamily="34" charset="0"/>
                <a:ea typeface="Aptos" panose="020B0004020202020204" pitchFamily="34" charset="0"/>
                <a:cs typeface="Cordia New" panose="020B0304020202020204" pitchFamily="34" charset="-34"/>
              </a:rPr>
              <a:t> Browser Extension</a:t>
            </a:r>
          </a:p>
          <a:p>
            <a:pPr marL="371532" indent="-371532">
              <a:lnSpc>
                <a:spcPct val="115000"/>
              </a:lnSpc>
              <a:spcAft>
                <a:spcPts val="867"/>
              </a:spcAft>
              <a:buFont typeface="+mj-lt"/>
              <a:buAutoNum type="arabicPeriod" startAt="4"/>
              <a:tabLst>
                <a:tab pos="495376" algn="l"/>
              </a:tabLst>
            </a:pPr>
            <a:r>
              <a:rPr lang="en-AU" sz="2000" b="1" kern="100" dirty="0">
                <a:latin typeface="Aptos" panose="020B0004020202020204" pitchFamily="34" charset="0"/>
                <a:ea typeface="Aptos" panose="020B0004020202020204" pitchFamily="34" charset="0"/>
                <a:cs typeface="Cordia New" panose="020B0304020202020204" pitchFamily="34" charset="-34"/>
              </a:rPr>
              <a:t>OneNote Mobile: </a:t>
            </a:r>
            <a:r>
              <a:rPr lang="en-AU" sz="2000" kern="100" dirty="0">
                <a:latin typeface="Aptos" panose="020B0004020202020204" pitchFamily="34" charset="0"/>
                <a:ea typeface="Aptos" panose="020B0004020202020204" pitchFamily="34" charset="0"/>
                <a:cs typeface="Cordia New" panose="020B0304020202020204" pitchFamily="34" charset="-34"/>
              </a:rPr>
              <a:t>using the App on iOS or Android you can use the quick notes Feature on a widget, or open up notes and start dictation your thoughts along with using the Share function in apps to send the contract from any app to OneNote</a:t>
            </a: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71</a:t>
            </a:fld>
            <a:endParaRPr lang="en-AU"/>
          </a:p>
        </p:txBody>
      </p:sp>
    </p:spTree>
    <p:extLst>
      <p:ext uri="{BB962C8B-B14F-4D97-AF65-F5344CB8AC3E}">
        <p14:creationId xmlns:p14="http://schemas.microsoft.com/office/powerpoint/2010/main" val="3661737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72</a:t>
            </a:fld>
            <a:endParaRPr lang="en-AU"/>
          </a:p>
        </p:txBody>
      </p:sp>
    </p:spTree>
    <p:extLst>
      <p:ext uri="{BB962C8B-B14F-4D97-AF65-F5344CB8AC3E}">
        <p14:creationId xmlns:p14="http://schemas.microsoft.com/office/powerpoint/2010/main" val="6975506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9058D8-C908-4587-8C20-6803F6A4BABB}" type="slidenum">
              <a:rPr lang="en-AU" smtClean="0"/>
              <a:t>73</a:t>
            </a:fld>
            <a:endParaRPr lang="en-AU"/>
          </a:p>
        </p:txBody>
      </p:sp>
    </p:spTree>
    <p:extLst>
      <p:ext uri="{BB962C8B-B14F-4D97-AF65-F5344CB8AC3E}">
        <p14:creationId xmlns:p14="http://schemas.microsoft.com/office/powerpoint/2010/main" val="41979844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lnSpc>
                <a:spcPct val="115000"/>
              </a:lnSpc>
              <a:buFont typeface="Symbol" panose="05050102010706020507" pitchFamily="18" charset="2"/>
              <a:buChar char=""/>
            </a:pPr>
            <a:r>
              <a:rPr lang="en-AU" sz="2000" kern="100" dirty="0">
                <a:latin typeface="Aptos" panose="020B0004020202020204" pitchFamily="34" charset="0"/>
                <a:ea typeface="Aptos" panose="020B0004020202020204" pitchFamily="34" charset="0"/>
                <a:cs typeface="Cordia New" panose="020B0304020202020204" pitchFamily="34" charset="-34"/>
              </a:rPr>
              <a:t>Tips for using OneNote with Integrating with Other Tools:</a:t>
            </a:r>
          </a:p>
          <a:p>
            <a:pPr marL="371532" indent="-371532">
              <a:lnSpc>
                <a:spcPct val="115000"/>
              </a:lnSpc>
              <a:buFont typeface="Symbol" panose="05050102010706020507" pitchFamily="18" charset="2"/>
              <a:buChar char=""/>
            </a:pPr>
            <a:r>
              <a:rPr lang="en-AU" sz="2000" kern="100" dirty="0">
                <a:latin typeface="Aptos" panose="020B0004020202020204" pitchFamily="34" charset="0"/>
                <a:ea typeface="Aptos" panose="020B0004020202020204" pitchFamily="34" charset="0"/>
                <a:cs typeface="Cordia New" panose="020B0304020202020204" pitchFamily="34" charset="-34"/>
              </a:rPr>
              <a:t>Outlook: Use OneNote to take meeting notes directly from Outlook calendar events. This keeps all related information in one place.</a:t>
            </a:r>
          </a:p>
          <a:p>
            <a:pPr marL="371532" indent="-371532">
              <a:lnSpc>
                <a:spcPct val="115000"/>
              </a:lnSpc>
              <a:buFont typeface="Symbol" panose="05050102010706020507" pitchFamily="18" charset="2"/>
              <a:buChar char=""/>
            </a:pPr>
            <a:r>
              <a:rPr lang="en-AU" sz="2000" kern="100" dirty="0">
                <a:latin typeface="Aptos" panose="020B0004020202020204" pitchFamily="34" charset="0"/>
                <a:ea typeface="Aptos" panose="020B0004020202020204" pitchFamily="34" charset="0"/>
                <a:cs typeface="Cordia New" panose="020B0304020202020204" pitchFamily="34" charset="-34"/>
              </a:rPr>
              <a:t>Microsoft To Do: Sync tasks from OneNote to Microsoft To Do. You can create tasks in OneNote and have them appear in your To Do list.</a:t>
            </a:r>
          </a:p>
          <a:p>
            <a:pPr marL="371532" indent="-371532">
              <a:lnSpc>
                <a:spcPct val="115000"/>
              </a:lnSpc>
              <a:buFont typeface="Symbol" panose="05050102010706020507" pitchFamily="18" charset="2"/>
              <a:buChar char=""/>
            </a:pPr>
            <a:r>
              <a:rPr lang="en-AU" sz="2000" kern="100" dirty="0">
                <a:latin typeface="Aptos" panose="020B0004020202020204" pitchFamily="34" charset="0"/>
                <a:ea typeface="Aptos" panose="020B0004020202020204" pitchFamily="34" charset="0"/>
                <a:cs typeface="Cordia New" panose="020B0304020202020204" pitchFamily="34" charset="-34"/>
              </a:rPr>
              <a:t>Planner: For project management, link OneNote pages to Planner tasks. This provides detailed notes and context for each task.</a:t>
            </a:r>
          </a:p>
          <a:p>
            <a:pPr marL="371532" indent="-371532">
              <a:lnSpc>
                <a:spcPct val="115000"/>
              </a:lnSpc>
              <a:buFont typeface="Symbol" panose="05050102010706020507" pitchFamily="18" charset="2"/>
              <a:buChar char=""/>
            </a:pPr>
            <a:r>
              <a:rPr lang="en-AU" sz="2000" kern="100" dirty="0">
                <a:latin typeface="Aptos" panose="020B0004020202020204" pitchFamily="34" charset="0"/>
                <a:ea typeface="Aptos" panose="020B0004020202020204" pitchFamily="34" charset="0"/>
                <a:cs typeface="Cordia New" panose="020B0304020202020204" pitchFamily="34" charset="-34"/>
              </a:rPr>
              <a:t>Teams: Share OneNote pages in Teams channels for collaborative note-taking and project documentation.</a:t>
            </a:r>
          </a:p>
          <a:p>
            <a:pPr marL="371532" indent="-371532">
              <a:lnSpc>
                <a:spcPct val="115000"/>
              </a:lnSpc>
              <a:spcAft>
                <a:spcPts val="867"/>
              </a:spcAft>
              <a:buFont typeface="Symbol" panose="05050102010706020507" pitchFamily="18" charset="2"/>
              <a:buChar char=""/>
            </a:pPr>
            <a:r>
              <a:rPr lang="en-AU" sz="2000" kern="100" dirty="0" err="1">
                <a:latin typeface="Aptos" panose="020B0004020202020204" pitchFamily="34" charset="0"/>
                <a:ea typeface="Aptos" panose="020B0004020202020204" pitchFamily="34" charset="0"/>
                <a:cs typeface="Cordia New" panose="020B0304020202020204" pitchFamily="34" charset="-34"/>
              </a:rPr>
              <a:t>ToDo</a:t>
            </a:r>
            <a:r>
              <a:rPr lang="en-AU" sz="2000" kern="100" dirty="0">
                <a:latin typeface="Aptos" panose="020B0004020202020204" pitchFamily="34" charset="0"/>
                <a:ea typeface="Aptos" panose="020B0004020202020204" pitchFamily="34" charset="0"/>
                <a:cs typeface="Cordia New" panose="020B0304020202020204" pitchFamily="34" charset="-34"/>
              </a:rPr>
              <a:t>: Create a Task that sync with </a:t>
            </a:r>
            <a:r>
              <a:rPr lang="en-AU" sz="2000" kern="100" dirty="0" err="1">
                <a:latin typeface="Aptos" panose="020B0004020202020204" pitchFamily="34" charset="0"/>
                <a:ea typeface="Aptos" panose="020B0004020202020204" pitchFamily="34" charset="0"/>
                <a:cs typeface="Cordia New" panose="020B0304020202020204" pitchFamily="34" charset="-34"/>
              </a:rPr>
              <a:t>ToDo</a:t>
            </a:r>
            <a:r>
              <a:rPr lang="en-AU" sz="2000" kern="100" dirty="0">
                <a:latin typeface="Aptos" panose="020B0004020202020204" pitchFamily="34" charset="0"/>
                <a:ea typeface="Aptos" panose="020B0004020202020204" pitchFamily="34" charset="0"/>
                <a:cs typeface="Cordia New" panose="020B0304020202020204" pitchFamily="34" charset="-34"/>
              </a:rPr>
              <a:t> use the outlook Tasks Button </a:t>
            </a:r>
          </a:p>
          <a:p>
            <a:pPr marL="371532" indent="-371532">
              <a:lnSpc>
                <a:spcPct val="115000"/>
              </a:lnSpc>
              <a:spcAft>
                <a:spcPts val="867"/>
              </a:spcAft>
              <a:buFont typeface="Symbol" panose="05050102010706020507" pitchFamily="18" charset="2"/>
              <a:buChar char=""/>
            </a:pP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b="1" kern="100" dirty="0">
                <a:latin typeface="Aptos" panose="020B0004020202020204" pitchFamily="34" charset="0"/>
                <a:ea typeface="Aptos" panose="020B0004020202020204" pitchFamily="34" charset="0"/>
                <a:cs typeface="Cordia New" panose="020B0304020202020204" pitchFamily="34" charset="-34"/>
              </a:rPr>
              <a:t>Tips for Effective Capturing</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 Use Embed an interactive link into OneNote - to capture YouTube video and watch them in OneNote</a:t>
            </a:r>
          </a:p>
          <a:p>
            <a:pPr>
              <a:lnSpc>
                <a:spcPct val="115000"/>
              </a:lnSpc>
              <a:spcAft>
                <a:spcPts val="867"/>
              </a:spcAft>
            </a:pPr>
            <a:r>
              <a:rPr lang="en-AU" sz="2000" kern="100" dirty="0">
                <a:latin typeface="Aptos" panose="020B0004020202020204" pitchFamily="34" charset="0"/>
                <a:ea typeface="Aptos" panose="020B0004020202020204" pitchFamily="34" charset="0"/>
                <a:cs typeface="Cordia New" panose="020B0304020202020204" pitchFamily="34" charset="-34"/>
              </a:rPr>
              <a:t>Using Tags to create important or highlight content</a:t>
            </a:r>
          </a:p>
          <a:p>
            <a:r>
              <a:rPr lang="en-AU" sz="2000" dirty="0">
                <a:latin typeface="Aptos" panose="020B0004020202020204" pitchFamily="34" charset="0"/>
                <a:ea typeface="Aptos" panose="020B0004020202020204" pitchFamily="34" charset="0"/>
                <a:cs typeface="Cordia New" panose="020B0304020202020204" pitchFamily="34" charset="-34"/>
              </a:rPr>
              <a:t>Create and Save Templates - great for meeting templates, employment questionaries or Journaling pages</a:t>
            </a:r>
            <a:endParaRPr lang="en-AU" sz="2000" kern="100" dirty="0">
              <a:latin typeface="Aptos" panose="020B0004020202020204" pitchFamily="34" charset="0"/>
              <a:ea typeface="Aptos" panose="020B0004020202020204" pitchFamily="34" charset="0"/>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74</a:t>
            </a:fld>
            <a:endParaRPr lang="en-AU"/>
          </a:p>
        </p:txBody>
      </p:sp>
    </p:spTree>
    <p:extLst>
      <p:ext uri="{BB962C8B-B14F-4D97-AF65-F5344CB8AC3E}">
        <p14:creationId xmlns:p14="http://schemas.microsoft.com/office/powerpoint/2010/main" val="178673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Ask the audience: “Who here thinks they’re great at multitasking?”</a:t>
            </a:r>
          </a:p>
          <a:p>
            <a:r>
              <a:rPr lang="en-GB" sz="1200" b="0" i="0" kern="1200" dirty="0">
                <a:solidFill>
                  <a:schemeClr val="tx1"/>
                </a:solidFill>
                <a:effectLst/>
                <a:latin typeface="+mn-lt"/>
                <a:ea typeface="+mn-ea"/>
                <a:cs typeface="+mn-cs"/>
              </a:rPr>
              <a:t>Then deliver the punchline: “Studies show that’s a myth.”</a:t>
            </a:r>
          </a:p>
          <a:p>
            <a:endParaRPr lang="en-AU" dirty="0"/>
          </a:p>
          <a:p>
            <a:r>
              <a:rPr lang="en-GB" sz="1200" b="0" i="0" kern="1200" dirty="0">
                <a:solidFill>
                  <a:schemeClr val="tx1"/>
                </a:solidFill>
                <a:effectLst/>
                <a:latin typeface="+mn-lt"/>
                <a:ea typeface="+mn-ea"/>
                <a:cs typeface="+mn-cs"/>
              </a:rPr>
              <a:t>Multitasking is really just </a:t>
            </a:r>
            <a:r>
              <a:rPr lang="en-GB" sz="1200" b="1" i="0" kern="1200" dirty="0">
                <a:solidFill>
                  <a:schemeClr val="tx1"/>
                </a:solidFill>
                <a:effectLst/>
                <a:latin typeface="+mn-lt"/>
                <a:ea typeface="+mn-ea"/>
                <a:cs typeface="+mn-cs"/>
              </a:rPr>
              <a:t>rapid task switching</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It leads to </a:t>
            </a:r>
            <a:r>
              <a:rPr lang="en-GB" sz="1200" b="1" i="0" kern="1200" dirty="0">
                <a:solidFill>
                  <a:schemeClr val="tx1"/>
                </a:solidFill>
                <a:effectLst/>
                <a:latin typeface="+mn-lt"/>
                <a:ea typeface="+mn-ea"/>
                <a:cs typeface="+mn-cs"/>
              </a:rPr>
              <a:t>mental fatigue</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reduced efficiency</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lower quality</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It creates the </a:t>
            </a:r>
            <a:r>
              <a:rPr lang="en-GB" sz="1200" b="1" i="0" kern="1200" dirty="0">
                <a:solidFill>
                  <a:schemeClr val="tx1"/>
                </a:solidFill>
                <a:effectLst/>
                <a:latin typeface="+mn-lt"/>
                <a:ea typeface="+mn-ea"/>
                <a:cs typeface="+mn-cs"/>
              </a:rPr>
              <a:t>illusion</a:t>
            </a:r>
            <a:r>
              <a:rPr lang="en-GB" sz="1200" b="0" i="0" kern="1200" dirty="0">
                <a:solidFill>
                  <a:schemeClr val="tx1"/>
                </a:solidFill>
                <a:effectLst/>
                <a:latin typeface="+mn-lt"/>
                <a:ea typeface="+mn-ea"/>
                <a:cs typeface="+mn-cs"/>
              </a:rPr>
              <a:t> of productivity, but the output suffers.</a:t>
            </a:r>
          </a:p>
          <a:p>
            <a:r>
              <a:rPr lang="en-GB" sz="1200" b="0" i="0" kern="1200" dirty="0">
                <a:solidFill>
                  <a:schemeClr val="tx1"/>
                </a:solidFill>
                <a:effectLst/>
                <a:latin typeface="+mn-lt"/>
                <a:ea typeface="+mn-ea"/>
                <a:cs typeface="+mn-cs"/>
              </a:rPr>
              <a:t>This is why systems and focus are so important.</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Set the tone: “We’ve got a lot to cover, so let’s get into it.”</a:t>
            </a:r>
          </a:p>
          <a:p>
            <a:endParaRPr lang="en-AU" dirty="0"/>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7</a:t>
            </a:fld>
            <a:endParaRPr lang="en-AU"/>
          </a:p>
        </p:txBody>
      </p:sp>
    </p:spTree>
    <p:extLst>
      <p:ext uri="{BB962C8B-B14F-4D97-AF65-F5344CB8AC3E}">
        <p14:creationId xmlns:p14="http://schemas.microsoft.com/office/powerpoint/2010/main" val="10585711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76</a:t>
            </a:fld>
            <a:endParaRPr lang="en-AU"/>
          </a:p>
        </p:txBody>
      </p:sp>
    </p:spTree>
    <p:extLst>
      <p:ext uri="{BB962C8B-B14F-4D97-AF65-F5344CB8AC3E}">
        <p14:creationId xmlns:p14="http://schemas.microsoft.com/office/powerpoint/2010/main" val="1371712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06968-A2F8-A681-AEF3-C69C2CD2A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65142-DDE3-1090-1E45-90112B146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31A68-8238-C603-A0A1-F43A7BB7AE72}"/>
              </a:ext>
            </a:extLst>
          </p:cNvPr>
          <p:cNvSpPr>
            <a:spLocks noGrp="1"/>
          </p:cNvSpPr>
          <p:nvPr>
            <p:ph type="body" idx="1"/>
          </p:nvPr>
        </p:nvSpPr>
        <p:spPr/>
        <p:txBody>
          <a:bodyPr/>
          <a:lstStyle/>
          <a:p>
            <a:pPr algn="l"/>
            <a:endParaRPr lang="en-GB" b="0" i="0" dirty="0">
              <a:solidFill>
                <a:srgbClr val="FFFFFF"/>
              </a:solidFill>
              <a:effectLst/>
              <a:latin typeface="Segoe UI" panose="020B0502040204020203" pitchFamily="34" charset="0"/>
            </a:endParaRPr>
          </a:p>
          <a:p>
            <a:pPr algn="l"/>
            <a:endParaRPr lang="en-GB" b="0" i="0" dirty="0">
              <a:solidFill>
                <a:srgbClr val="FFFFFF"/>
              </a:solidFill>
              <a:effectLst/>
              <a:latin typeface="Segoe UI" panose="020B0502040204020203" pitchFamily="34" charset="0"/>
            </a:endParaRPr>
          </a:p>
          <a:p>
            <a:pPr algn="l"/>
            <a:endParaRPr lang="en-GB" b="0" i="0" dirty="0">
              <a:solidFill>
                <a:srgbClr val="FFFFFF"/>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79716A6-32B5-7D82-2FA3-BFDB06492873}"/>
              </a:ext>
            </a:extLst>
          </p:cNvPr>
          <p:cNvSpPr>
            <a:spLocks noGrp="1"/>
          </p:cNvSpPr>
          <p:nvPr>
            <p:ph type="sldNum" sz="quarter" idx="5"/>
          </p:nvPr>
        </p:nvSpPr>
        <p:spPr/>
        <p:txBody>
          <a:bodyPr/>
          <a:lstStyle/>
          <a:p>
            <a:fld id="{5C9058D8-C908-4587-8C20-6803F6A4BABB}" type="slidenum">
              <a:rPr lang="en-AU" smtClean="0"/>
              <a:t>77</a:t>
            </a:fld>
            <a:endParaRPr lang="en-AU"/>
          </a:p>
        </p:txBody>
      </p:sp>
    </p:spTree>
    <p:extLst>
      <p:ext uri="{BB962C8B-B14F-4D97-AF65-F5344CB8AC3E}">
        <p14:creationId xmlns:p14="http://schemas.microsoft.com/office/powerpoint/2010/main" val="486694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9058D8-C908-4587-8C20-6803F6A4BABB}" type="slidenum">
              <a:rPr lang="en-AU" smtClean="0"/>
              <a:t>79</a:t>
            </a:fld>
            <a:endParaRPr lang="en-AU"/>
          </a:p>
        </p:txBody>
      </p:sp>
    </p:spTree>
    <p:extLst>
      <p:ext uri="{BB962C8B-B14F-4D97-AF65-F5344CB8AC3E}">
        <p14:creationId xmlns:p14="http://schemas.microsoft.com/office/powerpoint/2010/main" val="345437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name the problem.</a:t>
            </a:r>
            <a:br>
              <a:rPr lang="en-GB" dirty="0"/>
            </a:br>
            <a:r>
              <a:rPr lang="en-GB" dirty="0"/>
              <a:t>If this feels familiar you’re not broken, and you’re not alone.</a:t>
            </a:r>
          </a:p>
          <a:p>
            <a:r>
              <a:rPr lang="en-GB" dirty="0"/>
              <a:t>What you’re experiencing isn’t a motivation problem. It’s not even a time problem.</a:t>
            </a:r>
            <a:br>
              <a:rPr lang="en-GB" dirty="0"/>
            </a:br>
            <a:r>
              <a:rPr lang="en-GB" dirty="0"/>
              <a:t>It’s a </a:t>
            </a:r>
            <a:r>
              <a:rPr lang="en-GB" b="1" dirty="0"/>
              <a:t>system problem</a:t>
            </a:r>
            <a:r>
              <a:rPr lang="en-GB" dirty="0"/>
              <a:t>. Or more accurately—a </a:t>
            </a:r>
            <a:r>
              <a:rPr lang="en-GB" b="1" dirty="0"/>
              <a:t>lack of system</a:t>
            </a:r>
            <a:r>
              <a:rPr lang="en-GB" dirty="0"/>
              <a:t>.</a:t>
            </a:r>
          </a:p>
          <a:p>
            <a:r>
              <a:rPr lang="en-GB" dirty="0"/>
              <a:t>Your calendar is overloaded. You’re firefighting all day.</a:t>
            </a:r>
            <a:br>
              <a:rPr lang="en-GB" dirty="0"/>
            </a:br>
            <a:r>
              <a:rPr lang="en-GB" dirty="0"/>
              <a:t>You’re doing </a:t>
            </a:r>
            <a:r>
              <a:rPr lang="en-GB" i="1" dirty="0"/>
              <a:t>everything</a:t>
            </a:r>
            <a:r>
              <a:rPr lang="en-GB" dirty="0"/>
              <a:t>—except the things that truly matter.</a:t>
            </a:r>
            <a:br>
              <a:rPr lang="en-GB" dirty="0"/>
            </a:br>
            <a:r>
              <a:rPr lang="en-GB" dirty="0"/>
              <a:t>And that leads to the most frustrating feeling:</a:t>
            </a:r>
            <a:br>
              <a:rPr lang="en-GB" dirty="0"/>
            </a:br>
            <a:r>
              <a:rPr lang="en-GB" b="1" dirty="0"/>
              <a:t>working hard, but not moving forward.</a:t>
            </a:r>
            <a:r>
              <a:rPr lang="en-GB" dirty="0"/>
              <a:t>”</a:t>
            </a:r>
          </a:p>
          <a:p>
            <a:endParaRPr lang="en-GB" dirty="0"/>
          </a:p>
          <a:p>
            <a:r>
              <a:rPr lang="en-GB" dirty="0"/>
              <a:t>“The truth is, I can look at your calendar today and predict where your business - or career - will be in a year. Unless you change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4C46B-B4DE-4AF7-87C7-1D10416CADA7}"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8574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where do we go wrong?</a:t>
            </a:r>
          </a:p>
          <a:p>
            <a:r>
              <a:rPr lang="en-GB" sz="1200" b="0" i="0" kern="1200" dirty="0">
                <a:solidFill>
                  <a:schemeClr val="tx1"/>
                </a:solidFill>
                <a:effectLst/>
                <a:latin typeface="+mn-lt"/>
                <a:ea typeface="+mn-ea"/>
                <a:cs typeface="+mn-cs"/>
              </a:rPr>
              <a:t>Most people I meet have the </a:t>
            </a:r>
            <a:r>
              <a:rPr lang="en-GB" sz="1200" b="0" i="1" kern="1200" dirty="0">
                <a:solidFill>
                  <a:schemeClr val="tx1"/>
                </a:solidFill>
                <a:effectLst/>
                <a:latin typeface="+mn-lt"/>
                <a:ea typeface="+mn-ea"/>
                <a:cs typeface="+mn-cs"/>
              </a:rPr>
              <a:t>goal</a:t>
            </a:r>
            <a:r>
              <a:rPr lang="en-GB" sz="1200" b="0" i="0" kern="1200" dirty="0">
                <a:solidFill>
                  <a:schemeClr val="tx1"/>
                </a:solidFill>
                <a:effectLst/>
                <a:latin typeface="+mn-lt"/>
                <a:ea typeface="+mn-ea"/>
                <a:cs typeface="+mn-cs"/>
              </a:rPr>
              <a:t> of being more productive. That’s a great starting point -but here’s the catch: they often jump straight into trying a new app, a habit tracker, or a time management hack, hoping it’ll be the silver bullet.</a:t>
            </a:r>
          </a:p>
          <a:p>
            <a:r>
              <a:rPr lang="en-GB" sz="1200" b="0" i="0" kern="1200" dirty="0">
                <a:solidFill>
                  <a:schemeClr val="tx1"/>
                </a:solidFill>
                <a:effectLst/>
                <a:latin typeface="+mn-lt"/>
                <a:ea typeface="+mn-ea"/>
                <a:cs typeface="+mn-cs"/>
              </a:rPr>
              <a:t>But here’s the truth:</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Having a goal is not the same as having a system.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Think about it -every runner in a race has the same goal: to win. But the one who actually wins? They’re the one with the best </a:t>
            </a:r>
            <a:r>
              <a:rPr lang="en-GB" sz="1200" b="0" i="1" kern="1200" dirty="0">
                <a:solidFill>
                  <a:schemeClr val="tx1"/>
                </a:solidFill>
                <a:effectLst/>
                <a:latin typeface="+mn-lt"/>
                <a:ea typeface="+mn-ea"/>
                <a:cs typeface="+mn-cs"/>
              </a:rPr>
              <a:t>system</a:t>
            </a:r>
            <a:r>
              <a:rPr lang="en-GB" sz="1200" b="0" i="0" kern="1200" dirty="0">
                <a:solidFill>
                  <a:schemeClr val="tx1"/>
                </a:solidFill>
                <a:effectLst/>
                <a:latin typeface="+mn-lt"/>
                <a:ea typeface="+mn-ea"/>
                <a:cs typeface="+mn-cs"/>
              </a:rPr>
              <a:t> - their training routine, their diet, their sleep schedule, their daily and weekly habits. That’s what makes the difference.</a:t>
            </a:r>
          </a:p>
          <a:p>
            <a:r>
              <a:rPr lang="en-GB" sz="1200" b="0" i="0" kern="1200" dirty="0">
                <a:solidFill>
                  <a:schemeClr val="tx1"/>
                </a:solidFill>
                <a:effectLst/>
                <a:latin typeface="+mn-lt"/>
                <a:ea typeface="+mn-ea"/>
                <a:cs typeface="+mn-cs"/>
              </a:rPr>
              <a:t>So if your goal is to be more productive or to save time, you need more than just the intention.</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You need a system that supports that goal.</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systems aren’t magic -they’re built.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They take time, consistency, and iteration. Research shows it can take around </a:t>
            </a:r>
            <a:r>
              <a:rPr lang="en-GB" sz="1200" b="1" i="0" kern="1200" dirty="0">
                <a:solidFill>
                  <a:schemeClr val="tx1"/>
                </a:solidFill>
                <a:effectLst/>
                <a:latin typeface="+mn-lt"/>
                <a:ea typeface="+mn-ea"/>
                <a:cs typeface="+mn-cs"/>
              </a:rPr>
              <a:t>90 days</a:t>
            </a:r>
            <a:r>
              <a:rPr lang="en-GB" sz="1200" b="0" i="0" kern="1200" dirty="0">
                <a:solidFill>
                  <a:schemeClr val="tx1"/>
                </a:solidFill>
                <a:effectLst/>
                <a:latin typeface="+mn-lt"/>
                <a:ea typeface="+mn-ea"/>
                <a:cs typeface="+mn-cs"/>
              </a:rPr>
              <a:t> to form a new behaviour. The treadmill doesn’t make you fit. </a:t>
            </a:r>
            <a:r>
              <a:rPr lang="en-GB" sz="1200" b="1" i="0" kern="1200" dirty="0">
                <a:solidFill>
                  <a:schemeClr val="tx1"/>
                </a:solidFill>
                <a:effectLst/>
                <a:latin typeface="+mn-lt"/>
                <a:ea typeface="+mn-ea"/>
                <a:cs typeface="+mn-cs"/>
              </a:rPr>
              <a:t>Using it consistently does</a:t>
            </a:r>
            <a:endParaRPr lang="en-GB"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5C9058D8-C908-4587-8C20-6803F6A4BABB}" type="slidenum">
              <a:rPr lang="en-AU" smtClean="0"/>
              <a:t>9</a:t>
            </a:fld>
            <a:endParaRPr lang="en-AU"/>
          </a:p>
        </p:txBody>
      </p:sp>
    </p:spTree>
    <p:extLst>
      <p:ext uri="{BB962C8B-B14F-4D97-AF65-F5344CB8AC3E}">
        <p14:creationId xmlns:p14="http://schemas.microsoft.com/office/powerpoint/2010/main" val="290487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1365302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450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0226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734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4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6384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6692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07616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151805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066887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13653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63849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6692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0761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151805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066887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136530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63849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669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07616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151805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066887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136530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63849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6692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07616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151805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6/24/2025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40437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6/24/2025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97935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6/24/2025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96984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6/24/2025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51711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6/24/2025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36662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6/24/2025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7392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6/24/2025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11225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6/24/2025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255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6/24/2025</a:t>
            </a:fld>
            <a:endParaRPr lang="en-US"/>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066887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6/24/2025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62048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6/24/2025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41387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6/24/2025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479831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3965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8834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755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705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8092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28270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8914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3.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06709-0A5C-4421-BC1B-068DA5C42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C4133-F497-49A1-A726-5A366B7E1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213B9-C0F7-45D3-BD6C-98FC6F2D47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24534-9969-4CB2-9ABD-C21CB6C0DCA9}" type="datetimeFigureOut">
              <a:rPr lang="en-US" smtClean="0"/>
              <a:t>6/24/2025</a:t>
            </a:fld>
            <a:endParaRPr lang="en-US"/>
          </a:p>
        </p:txBody>
      </p:sp>
      <p:sp>
        <p:nvSpPr>
          <p:cNvPr id="5" name="Footer Placeholder 4">
            <a:extLst>
              <a:ext uri="{FF2B5EF4-FFF2-40B4-BE49-F238E27FC236}">
                <a16:creationId xmlns:a16="http://schemas.microsoft.com/office/drawing/2014/main" id="{522F9C1C-9F3E-47F1-B393-DFDEC0F47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9B7061-2E1E-4D31-A140-9F1497C08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785E3-51D0-49B5-A3F2-7F4742E743D6}" type="slidenum">
              <a:rPr lang="en-US" smtClean="0"/>
              <a:t>‹#›</a:t>
            </a:fld>
            <a:endParaRPr lang="en-US"/>
          </a:p>
        </p:txBody>
      </p:sp>
    </p:spTree>
    <p:extLst>
      <p:ext uri="{BB962C8B-B14F-4D97-AF65-F5344CB8AC3E}">
        <p14:creationId xmlns:p14="http://schemas.microsoft.com/office/powerpoint/2010/main" val="22968387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41" r:id="rId50"/>
    <p:sldLayoutId id="2147483751" r:id="rId51"/>
    <p:sldLayoutId id="2147483763" r:id="rId52"/>
    <p:sldLayoutId id="2147483774" r:id="rId53"/>
    <p:sldLayoutId id="2147483785" r:id="rId54"/>
    <p:sldLayoutId id="2147483796" r:id="rId55"/>
    <p:sldLayoutId id="2147483807" r:id="rId56"/>
    <p:sldLayoutId id="2147483818" r:id="rId57"/>
    <p:sldLayoutId id="2147483829" r:id="rId58"/>
    <p:sldLayoutId id="2147483840" r:id="rId59"/>
    <p:sldLayoutId id="2147483851" r:id="rId60"/>
    <p:sldLayoutId id="2147483862" r:id="rId61"/>
    <p:sldLayoutId id="2147483873" r:id="rId62"/>
    <p:sldLayoutId id="2147483884" r:id="rId63"/>
    <p:sldLayoutId id="2147483895" r:id="rId64"/>
    <p:sldLayoutId id="2147483906" r:id="rId65"/>
    <p:sldLayoutId id="2147483917" r:id="rId66"/>
    <p:sldLayoutId id="2147483928" r:id="rId67"/>
    <p:sldLayoutId id="2147483939" r:id="rId68"/>
    <p:sldLayoutId id="2147483950" r:id="rId69"/>
    <p:sldLayoutId id="2147483961" r:id="rId70"/>
    <p:sldLayoutId id="2147483972" r:id="rId71"/>
    <p:sldLayoutId id="2147483983" r:id="rId72"/>
    <p:sldLayoutId id="2147483994" r:id="rId73"/>
    <p:sldLayoutId id="2147484005" r:id="rId74"/>
    <p:sldLayoutId id="2147484016" r:id="rId75"/>
    <p:sldLayoutId id="2147484027" r:id="rId76"/>
    <p:sldLayoutId id="2147484038" r:id="rId77"/>
    <p:sldLayoutId id="2147484049" r:id="rId78"/>
    <p:sldLayoutId id="2147484060" r:id="rId79"/>
    <p:sldLayoutId id="2147484071" r:id="rId80"/>
    <p:sldLayoutId id="2147484082" r:id="rId8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6/24/2025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86266841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6120148"/>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1.jpg"/><Relationship Id="rId7" Type="http://schemas.openxmlformats.org/officeDocument/2006/relationships/diagramColors" Target="../diagrams/colors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9.png"/><Relationship Id="rId7" Type="http://schemas.openxmlformats.org/officeDocument/2006/relationships/diagramColors" Target="../diagrams/colors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2.jpeg"/><Relationship Id="rId7" Type="http://schemas.openxmlformats.org/officeDocument/2006/relationships/diagramColors" Target="../diagrams/colors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7.jpeg"/><Relationship Id="rId7" Type="http://schemas.openxmlformats.org/officeDocument/2006/relationships/diagramColors" Target="../diagrams/colors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video" Target="https://ghroworth-my.sharepoint.com/:v:/g/personal/greg_ghroworth_com_au/EWLE-BtO4AhFgnJeU6wwjKEB9hnXBja84a_ZguMa1Gl_uw?e=NSuw1t&amp;nav=eyJyZWZlcnJhbEluZm8iOnsicmVmZXJyYWxBcHAiOiJTdHJlYW1XZWJBcHAiLCJyZWZlcnJhbFZpZXciOiJTaGFyZURpYWxvZy1MaW5rIiwicmVmZXJyYWxBcHBQbGF0Zm9ybSI6IldlYiIsInJlZmVycmFsTW9kZSI6InZpZXcifX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2.jpg"/><Relationship Id="rId4" Type="http://schemas.openxmlformats.org/officeDocument/2006/relationships/image" Target="../media/image111.jp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ideo" Target="https://ghroworth-my.sharepoint.com/:v:/g/personal/greg_ghroworth_com_au/Ef-iqVIZqC9IsedSIKe8cegBtyLuQCjSxD9oGnjrE1FLvw?e=Ek3hoY&amp;nav=eyJyZWZlcnJhbEluZm8iOnsicmVmZXJyYWxBcHAiOiJTdHJlYW1XZWJBcHAiLCJyZWZlcnJhbFZpZXciOiJTaGFyZURpYWxvZy1MaW5rIiwicmVmZXJyYWxBcHBQbGF0Zm9ybSI6IldlYiIsInJlZmVycmFsTW9kZSI6InZpZXcifX0="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ww.onenote.com/clipper"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g"/></Relationships>
</file>

<file path=ppt/slides/_rels/slide77.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svg"/><Relationship Id="rId18" Type="http://schemas.openxmlformats.org/officeDocument/2006/relationships/image" Target="../media/image137.png"/><Relationship Id="rId3" Type="http://schemas.openxmlformats.org/officeDocument/2006/relationships/image" Target="../media/image122.png"/><Relationship Id="rId21" Type="http://schemas.openxmlformats.org/officeDocument/2006/relationships/image" Target="../media/image140.sv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svg"/><Relationship Id="rId2" Type="http://schemas.openxmlformats.org/officeDocument/2006/relationships/notesSlide" Target="../notesSlides/notesSlide71.xml"/><Relationship Id="rId16" Type="http://schemas.openxmlformats.org/officeDocument/2006/relationships/image" Target="../media/image135.png"/><Relationship Id="rId20"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svg"/><Relationship Id="rId23" Type="http://schemas.openxmlformats.org/officeDocument/2006/relationships/image" Target="../media/image142.svg"/><Relationship Id="rId10" Type="http://schemas.openxmlformats.org/officeDocument/2006/relationships/image" Target="../media/image129.svg"/><Relationship Id="rId19" Type="http://schemas.openxmlformats.org/officeDocument/2006/relationships/image" Target="../media/image138.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456DBD1-1048-5A22-C973-3E5FA83F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A hand holding a phone&#10;&#10;AI-generated content may be incorrect.">
            <a:extLst>
              <a:ext uri="{FF2B5EF4-FFF2-40B4-BE49-F238E27FC236}">
                <a16:creationId xmlns:a16="http://schemas.microsoft.com/office/drawing/2014/main" id="{93CBC145-999C-5884-0E5B-26B77BC2C123}"/>
              </a:ext>
            </a:extLst>
          </p:cNvPr>
          <p:cNvPicPr>
            <a:picLocks noChangeAspect="1"/>
          </p:cNvPicPr>
          <p:nvPr/>
        </p:nvPicPr>
        <p:blipFill>
          <a:blip r:embed="rId3">
            <a:extLst>
              <a:ext uri="{28A0092B-C50C-407E-A947-70E740481C1C}">
                <a14:useLocalDpi xmlns:a14="http://schemas.microsoft.com/office/drawing/2010/main" val="0"/>
              </a:ext>
            </a:extLst>
          </a:blip>
          <a:srcRect t="39000"/>
          <a:stretch>
            <a:fillRect/>
          </a:stretch>
        </p:blipFill>
        <p:spPr>
          <a:xfrm>
            <a:off x="0" y="-222069"/>
            <a:ext cx="12192000" cy="7437120"/>
          </a:xfrm>
          <a:prstGeom prst="rect">
            <a:avLst/>
          </a:prstGeom>
        </p:spPr>
      </p:pic>
    </p:spTree>
    <p:extLst>
      <p:ext uri="{BB962C8B-B14F-4D97-AF65-F5344CB8AC3E}">
        <p14:creationId xmlns:p14="http://schemas.microsoft.com/office/powerpoint/2010/main" val="416553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728BC694-E871-3DD4-C530-D07499830F7D}"/>
              </a:ext>
            </a:extLst>
          </p:cNvPr>
          <p:cNvSpPr>
            <a:spLocks noGrp="1"/>
          </p:cNvSpPr>
          <p:nvPr>
            <p:ph type="title"/>
          </p:nvPr>
        </p:nvSpPr>
        <p:spPr>
          <a:xfrm>
            <a:off x="612648" y="603504"/>
            <a:ext cx="5052822" cy="650530"/>
          </a:xfrm>
        </p:spPr>
        <p:txBody>
          <a:bodyPr vert="horz" lIns="91440" tIns="45720" rIns="91440" bIns="45720" rtlCol="0" anchor="b">
            <a:normAutofit/>
          </a:bodyPr>
          <a:lstStyle/>
          <a:p>
            <a:r>
              <a:rPr lang="en-GB" dirty="0">
                <a:solidFill>
                  <a:srgbClr val="323B60"/>
                </a:solidFill>
                <a:latin typeface="Calibri (Body)"/>
              </a:rPr>
              <a:t>Why You Need a System</a:t>
            </a:r>
            <a:endParaRPr lang="en-US" b="1" kern="1200" dirty="0">
              <a:solidFill>
                <a:srgbClr val="323B60"/>
              </a:solidFill>
              <a:latin typeface="Calibri (Body)"/>
            </a:endParaRPr>
          </a:p>
        </p:txBody>
      </p:sp>
      <p:sp>
        <p:nvSpPr>
          <p:cNvPr id="4" name="Content Placeholder 3">
            <a:extLst>
              <a:ext uri="{FF2B5EF4-FFF2-40B4-BE49-F238E27FC236}">
                <a16:creationId xmlns:a16="http://schemas.microsoft.com/office/drawing/2014/main" id="{62B48655-A8B2-83EE-D428-E11108778429}"/>
              </a:ext>
            </a:extLst>
          </p:cNvPr>
          <p:cNvSpPr>
            <a:spLocks noGrp="1"/>
          </p:cNvSpPr>
          <p:nvPr>
            <p:ph sz="half" idx="2"/>
          </p:nvPr>
        </p:nvSpPr>
        <p:spPr>
          <a:xfrm>
            <a:off x="306324" y="5503761"/>
            <a:ext cx="5205985" cy="750735"/>
          </a:xfrm>
        </p:spPr>
        <p:txBody>
          <a:bodyPr vert="horz" lIns="91440" tIns="45720" rIns="91440" bIns="45720" rtlCol="0">
            <a:normAutofit/>
          </a:bodyPr>
          <a:lstStyle/>
          <a:p>
            <a:pPr marL="0" indent="0">
              <a:buNone/>
            </a:pPr>
            <a:r>
              <a:rPr lang="en-GB" sz="1800" dirty="0">
                <a:solidFill>
                  <a:srgbClr val="323B60"/>
                </a:solidFill>
                <a:latin typeface="Calibri (Body)"/>
              </a:rPr>
              <a:t>👊 That’s what The Productivity Playbook is here to give you.</a:t>
            </a:r>
          </a:p>
          <a:p>
            <a:endParaRPr lang="en-GB" sz="1600" dirty="0"/>
          </a:p>
          <a:p>
            <a:endParaRPr lang="en-GB" sz="1600" dirty="0"/>
          </a:p>
        </p:txBody>
      </p:sp>
      <p:pic>
        <p:nvPicPr>
          <p:cNvPr id="5" name="Content Placeholder 4" descr="Funnel Graph">
            <a:extLst>
              <a:ext uri="{FF2B5EF4-FFF2-40B4-BE49-F238E27FC236}">
                <a16:creationId xmlns:a16="http://schemas.microsoft.com/office/drawing/2014/main" id="{7D4A5E2D-577A-43CF-BD50-778BBDEBAA25}"/>
              </a:ext>
            </a:extLst>
          </p:cNvPr>
          <p:cNvPicPr>
            <a:picLocks noGrp="1" noChangeAspect="1"/>
          </p:cNvPicPr>
          <p:nvPr>
            <p:ph sz="half" idx="1"/>
          </p:nvPr>
        </p:nvPicPr>
        <p:blipFill>
          <a:blip r:embed="rId3"/>
          <a:srcRect l="159" r="3287"/>
          <a:stretch>
            <a:fillRect/>
          </a:stretch>
        </p:blipFill>
        <p:spPr>
          <a:xfrm>
            <a:off x="5818632" y="-1"/>
            <a:ext cx="6373368" cy="6858001"/>
          </a:xfrm>
          <a:prstGeom prst="rect">
            <a:avLst/>
          </a:prstGeom>
        </p:spPr>
      </p:pic>
      <p:sp>
        <p:nvSpPr>
          <p:cNvPr id="8" name="Rectangle 4">
            <a:extLst>
              <a:ext uri="{FF2B5EF4-FFF2-40B4-BE49-F238E27FC236}">
                <a16:creationId xmlns:a16="http://schemas.microsoft.com/office/drawing/2014/main" id="{8B4B58EF-5611-0BE8-2628-F2F7A40D16D6}"/>
              </a:ext>
            </a:extLst>
          </p:cNvPr>
          <p:cNvSpPr>
            <a:spLocks noChangeArrowheads="1"/>
          </p:cNvSpPr>
          <p:nvPr/>
        </p:nvSpPr>
        <p:spPr bwMode="auto">
          <a:xfrm>
            <a:off x="459485" y="1422131"/>
            <a:ext cx="535914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23B60"/>
                </a:solidFill>
                <a:effectLst/>
                <a:latin typeface="Calibri (Body)"/>
              </a:rPr>
              <a:t>🔥 Because…</a:t>
            </a:r>
            <a:br>
              <a:rPr kumimoji="0" lang="en-US" altLang="en-US" sz="1800" b="0" i="0" u="none" strike="noStrike" cap="none" normalizeH="0" baseline="0" dirty="0">
                <a:ln>
                  <a:noFill/>
                </a:ln>
                <a:solidFill>
                  <a:srgbClr val="323B60"/>
                </a:solidFill>
                <a:effectLst/>
                <a:latin typeface="Calibri (Body)"/>
              </a:rPr>
            </a:br>
            <a:r>
              <a:rPr kumimoji="0" lang="en-US" altLang="en-US" sz="1800" b="0" i="0" u="none" strike="noStrike" cap="none" normalizeH="0" baseline="0" dirty="0">
                <a:ln>
                  <a:noFill/>
                </a:ln>
                <a:solidFill>
                  <a:srgbClr val="323B60"/>
                </a:solidFill>
                <a:effectLst/>
                <a:latin typeface="Calibri (Body)"/>
              </a:rPr>
              <a:t>💥 Without one, you’re always reacting</a:t>
            </a:r>
            <a:br>
              <a:rPr kumimoji="0" lang="en-US" altLang="en-US" sz="1800" b="0" i="0" u="none" strike="noStrike" cap="none" normalizeH="0" baseline="0" dirty="0">
                <a:ln>
                  <a:noFill/>
                </a:ln>
                <a:solidFill>
                  <a:srgbClr val="323B60"/>
                </a:solidFill>
                <a:effectLst/>
                <a:latin typeface="Calibri (Body)"/>
              </a:rPr>
            </a:br>
            <a:r>
              <a:rPr kumimoji="0" lang="en-US" altLang="en-US" sz="1800" b="0" i="0" u="none" strike="noStrike" cap="none" normalizeH="0" baseline="0" dirty="0">
                <a:ln>
                  <a:noFill/>
                </a:ln>
                <a:solidFill>
                  <a:srgbClr val="323B60"/>
                </a:solidFill>
                <a:effectLst/>
                <a:latin typeface="Calibri (Body)"/>
              </a:rPr>
              <a:t>🧠 Your brain isn’t built for chaos—it’s built for clarity</a:t>
            </a:r>
            <a:br>
              <a:rPr kumimoji="0" lang="en-US" altLang="en-US" sz="1800" b="0" i="0" u="none" strike="noStrike" cap="none" normalizeH="0" baseline="0" dirty="0">
                <a:ln>
                  <a:noFill/>
                </a:ln>
                <a:solidFill>
                  <a:srgbClr val="323B60"/>
                </a:solidFill>
                <a:effectLst/>
                <a:latin typeface="Calibri (Body)"/>
              </a:rPr>
            </a:br>
            <a:r>
              <a:rPr kumimoji="0" lang="en-US" altLang="en-US" sz="1800" b="0" i="0" u="none" strike="noStrike" cap="none" normalizeH="0" baseline="0" dirty="0">
                <a:ln>
                  <a:noFill/>
                </a:ln>
                <a:solidFill>
                  <a:srgbClr val="323B60"/>
                </a:solidFill>
                <a:effectLst/>
                <a:latin typeface="Calibri (Body)"/>
              </a:rPr>
              <a:t>⛓ Without a system, you become the system (and the bottleneck)</a:t>
            </a:r>
            <a:br>
              <a:rPr kumimoji="0" lang="en-US" altLang="en-US" sz="1800" b="0" i="0" u="none" strike="noStrike" cap="none" normalizeH="0" baseline="0" dirty="0">
                <a:ln>
                  <a:noFill/>
                </a:ln>
                <a:solidFill>
                  <a:srgbClr val="323B60"/>
                </a:solidFill>
                <a:effectLst/>
                <a:latin typeface="Calibri (Body)"/>
              </a:rPr>
            </a:br>
            <a:r>
              <a:rPr kumimoji="0" lang="en-US" altLang="en-US" sz="1800" b="0" i="0" u="none" strike="noStrike" cap="none" normalizeH="0" baseline="0" dirty="0">
                <a:ln>
                  <a:noFill/>
                </a:ln>
                <a:solidFill>
                  <a:srgbClr val="323B60"/>
                </a:solidFill>
                <a:effectLst/>
                <a:latin typeface="Calibri (Body)"/>
              </a:rPr>
              <a:t>⏱ You waste time on low-value tasks instead of your highest-value work</a:t>
            </a:r>
            <a:br>
              <a:rPr kumimoji="0" lang="en-US" altLang="en-US" sz="1800" b="0" i="0" u="none" strike="noStrike" cap="none" normalizeH="0" baseline="0" dirty="0">
                <a:ln>
                  <a:noFill/>
                </a:ln>
                <a:solidFill>
                  <a:srgbClr val="323B60"/>
                </a:solidFill>
                <a:effectLst/>
                <a:latin typeface="Calibri (Body)"/>
              </a:rPr>
            </a:br>
            <a:r>
              <a:rPr kumimoji="0" lang="en-US" altLang="en-US" sz="1800" b="0" i="0" u="none" strike="noStrike" cap="none" normalizeH="0" baseline="0" dirty="0">
                <a:ln>
                  <a:noFill/>
                </a:ln>
                <a:solidFill>
                  <a:srgbClr val="323B60"/>
                </a:solidFill>
                <a:effectLst/>
                <a:latin typeface="Calibri (Body)"/>
              </a:rPr>
              <a:t>🧩 Hard work doesn’t scale</a:t>
            </a:r>
            <a:r>
              <a:rPr lang="en-US" altLang="en-US" dirty="0">
                <a:solidFill>
                  <a:srgbClr val="323B60"/>
                </a:solidFill>
                <a:latin typeface="Calibri (Body)"/>
              </a:rPr>
              <a:t> - </a:t>
            </a:r>
            <a:r>
              <a:rPr kumimoji="0" lang="en-US" altLang="en-US" sz="1800" b="0" i="0" u="none" strike="noStrike" cap="none" normalizeH="0" baseline="0" dirty="0">
                <a:ln>
                  <a:noFill/>
                </a:ln>
                <a:solidFill>
                  <a:srgbClr val="323B60"/>
                </a:solidFill>
                <a:effectLst/>
                <a:latin typeface="Calibri (Body)"/>
              </a:rPr>
              <a:t>but structure does</a:t>
            </a:r>
            <a:br>
              <a:rPr kumimoji="0" lang="en-US" altLang="en-US" sz="1800" b="0" i="0" u="none" strike="noStrike" cap="none" normalizeH="0" baseline="0" dirty="0">
                <a:ln>
                  <a:noFill/>
                </a:ln>
                <a:solidFill>
                  <a:srgbClr val="323B60"/>
                </a:solidFill>
                <a:effectLst/>
                <a:latin typeface="Calibri (Body)"/>
              </a:rPr>
            </a:br>
            <a:r>
              <a:rPr kumimoji="0" lang="en-US" altLang="en-US" sz="1800" b="0" i="0" u="none" strike="noStrike" cap="none" normalizeH="0" baseline="0" dirty="0">
                <a:ln>
                  <a:noFill/>
                </a:ln>
                <a:solidFill>
                  <a:srgbClr val="323B60"/>
                </a:solidFill>
                <a:effectLst/>
                <a:latin typeface="Calibri (Body)"/>
              </a:rPr>
              <a:t>🧭 A system turns instinct into intention - and motion into momentum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23B60"/>
              </a:solidFill>
              <a:effectLst/>
              <a:latin typeface="Calibri (Bod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23B60"/>
                </a:solidFill>
                <a:effectLst/>
                <a:latin typeface="Calibri (Body)"/>
              </a:rPr>
              <a:t>📣 </a:t>
            </a:r>
            <a:r>
              <a:rPr kumimoji="0" lang="en-US" altLang="en-US" sz="1800" b="0" i="1" u="none" strike="noStrike" cap="none" normalizeH="0" baseline="0" dirty="0">
                <a:ln>
                  <a:noFill/>
                </a:ln>
                <a:solidFill>
                  <a:srgbClr val="323B60"/>
                </a:solidFill>
                <a:effectLst/>
                <a:latin typeface="Calibri (Body)"/>
              </a:rPr>
              <a:t>“You don’t need more time. You need a better way to use the time you already have.”</a:t>
            </a:r>
            <a:endParaRPr kumimoji="0" lang="en-US" altLang="en-US" sz="1800" b="0" i="0" u="none" strike="noStrike" cap="none" normalizeH="0" baseline="0" dirty="0">
              <a:ln>
                <a:noFill/>
              </a:ln>
              <a:solidFill>
                <a:srgbClr val="323B60"/>
              </a:solidFill>
              <a:effectLst/>
              <a:latin typeface="Calibri (Body)"/>
            </a:endParaRPr>
          </a:p>
        </p:txBody>
      </p:sp>
    </p:spTree>
    <p:extLst>
      <p:ext uri="{BB962C8B-B14F-4D97-AF65-F5344CB8AC3E}">
        <p14:creationId xmlns:p14="http://schemas.microsoft.com/office/powerpoint/2010/main" val="179163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28C0-2E9C-C908-D84C-AD5AA9A7939B}"/>
              </a:ext>
            </a:extLst>
          </p:cNvPr>
          <p:cNvSpPr>
            <a:spLocks noGrp="1"/>
          </p:cNvSpPr>
          <p:nvPr>
            <p:ph type="title"/>
          </p:nvPr>
        </p:nvSpPr>
        <p:spPr>
          <a:xfrm>
            <a:off x="441960" y="751114"/>
            <a:ext cx="5562600" cy="1325563"/>
          </a:xfrm>
        </p:spPr>
        <p:txBody>
          <a:bodyPr/>
          <a:lstStyle/>
          <a:p>
            <a:r>
              <a:rPr lang="en-AU" b="1" dirty="0">
                <a:latin typeface="Calibri (Body)"/>
              </a:rPr>
              <a:t>Productivity Playbook</a:t>
            </a:r>
            <a:endParaRPr lang="en-AU" dirty="0">
              <a:latin typeface="Calibri (Body)"/>
            </a:endParaRPr>
          </a:p>
        </p:txBody>
      </p:sp>
      <p:pic>
        <p:nvPicPr>
          <p:cNvPr id="7" name="Picture 6" descr="A screenshot of a calendar and timer&#10;&#10;AI-generated content may be incorrect.">
            <a:extLst>
              <a:ext uri="{FF2B5EF4-FFF2-40B4-BE49-F238E27FC236}">
                <a16:creationId xmlns:a16="http://schemas.microsoft.com/office/drawing/2014/main" id="{4B8B4FF0-B797-2231-D09E-7FA725BFB557}"/>
              </a:ext>
            </a:extLst>
          </p:cNvPr>
          <p:cNvPicPr>
            <a:picLocks noChangeAspect="1"/>
          </p:cNvPicPr>
          <p:nvPr/>
        </p:nvPicPr>
        <p:blipFill>
          <a:blip r:embed="rId3"/>
          <a:stretch>
            <a:fillRect/>
          </a:stretch>
        </p:blipFill>
        <p:spPr>
          <a:xfrm>
            <a:off x="6096000" y="751114"/>
            <a:ext cx="5355771" cy="5355771"/>
          </a:xfrm>
          <a:prstGeom prst="rect">
            <a:avLst/>
          </a:prstGeom>
        </p:spPr>
      </p:pic>
    </p:spTree>
    <p:extLst>
      <p:ext uri="{BB962C8B-B14F-4D97-AF65-F5344CB8AC3E}">
        <p14:creationId xmlns:p14="http://schemas.microsoft.com/office/powerpoint/2010/main" val="26345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030AE3-A2CD-9B24-5333-DFD57945B02D}"/>
              </a:ext>
            </a:extLst>
          </p:cNvPr>
          <p:cNvSpPr txBox="1"/>
          <p:nvPr/>
        </p:nvSpPr>
        <p:spPr>
          <a:xfrm>
            <a:off x="1397026" y="2132839"/>
            <a:ext cx="9397948" cy="2000548"/>
          </a:xfrm>
          <a:prstGeom prst="rect">
            <a:avLst/>
          </a:prstGeom>
          <a:noFill/>
        </p:spPr>
        <p:txBody>
          <a:bodyPr wrap="square">
            <a:spAutoFit/>
          </a:bodyPr>
          <a:lstStyle/>
          <a:p>
            <a:r>
              <a:rPr lang="en-AU" sz="8000" dirty="0"/>
              <a:t>🗓️Year at a Glance</a:t>
            </a:r>
          </a:p>
          <a:p>
            <a:r>
              <a:rPr lang="en-AU" sz="4400" i="1" dirty="0"/>
              <a:t>Time isn’t managed—it’s designed</a:t>
            </a:r>
            <a:endParaRPr lang="en-AU" sz="13800" dirty="0"/>
          </a:p>
        </p:txBody>
      </p:sp>
    </p:spTree>
    <p:extLst>
      <p:ext uri="{BB962C8B-B14F-4D97-AF65-F5344CB8AC3E}">
        <p14:creationId xmlns:p14="http://schemas.microsoft.com/office/powerpoint/2010/main" val="82660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lendar with numbers and symbols&#10;&#10;AI-generated content may be incorrect.">
            <a:extLst>
              <a:ext uri="{FF2B5EF4-FFF2-40B4-BE49-F238E27FC236}">
                <a16:creationId xmlns:a16="http://schemas.microsoft.com/office/drawing/2014/main" id="{593D1AA6-C740-6037-8BA6-23C75B0AA4B0}"/>
              </a:ext>
            </a:extLst>
          </p:cNvPr>
          <p:cNvPicPr>
            <a:picLocks noChangeAspect="1"/>
          </p:cNvPicPr>
          <p:nvPr/>
        </p:nvPicPr>
        <p:blipFill>
          <a:blip r:embed="rId3">
            <a:extLst>
              <a:ext uri="{28A0092B-C50C-407E-A947-70E740481C1C}">
                <a14:useLocalDpi xmlns:a14="http://schemas.microsoft.com/office/drawing/2010/main" val="0"/>
              </a:ext>
            </a:extLst>
          </a:blip>
          <a:srcRect r="2006"/>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E78F7-CFEE-12C2-3B63-24505C0A3D42}"/>
              </a:ext>
            </a:extLst>
          </p:cNvPr>
          <p:cNvSpPr>
            <a:spLocks noGrp="1"/>
          </p:cNvSpPr>
          <p:nvPr>
            <p:ph type="title"/>
          </p:nvPr>
        </p:nvSpPr>
        <p:spPr>
          <a:xfrm>
            <a:off x="7531610" y="365125"/>
            <a:ext cx="3822189" cy="1899912"/>
          </a:xfrm>
        </p:spPr>
        <p:txBody>
          <a:bodyPr>
            <a:normAutofit/>
          </a:bodyPr>
          <a:lstStyle/>
          <a:p>
            <a:r>
              <a:rPr lang="en-AU" sz="4000" dirty="0"/>
              <a:t>Year at a Glance</a:t>
            </a:r>
          </a:p>
        </p:txBody>
      </p:sp>
      <p:sp>
        <p:nvSpPr>
          <p:cNvPr id="3" name="Content Placeholder 2">
            <a:extLst>
              <a:ext uri="{FF2B5EF4-FFF2-40B4-BE49-F238E27FC236}">
                <a16:creationId xmlns:a16="http://schemas.microsoft.com/office/drawing/2014/main" id="{493E4996-015B-4302-E04C-F1FBF376F4CC}"/>
              </a:ext>
            </a:extLst>
          </p:cNvPr>
          <p:cNvSpPr>
            <a:spLocks noGrp="1"/>
          </p:cNvSpPr>
          <p:nvPr>
            <p:ph idx="1"/>
          </p:nvPr>
        </p:nvSpPr>
        <p:spPr>
          <a:xfrm>
            <a:off x="7531610" y="2434201"/>
            <a:ext cx="3822189" cy="3742762"/>
          </a:xfrm>
        </p:spPr>
        <p:txBody>
          <a:bodyPr>
            <a:normAutofit/>
          </a:bodyPr>
          <a:lstStyle/>
          <a:p>
            <a:r>
              <a:rPr lang="en-GB" sz="2000" dirty="0"/>
              <a:t>A visual, high-level overview of the entire year.</a:t>
            </a:r>
          </a:p>
          <a:p>
            <a:r>
              <a:rPr lang="en-GB" sz="2000" dirty="0"/>
              <a:t>Helps in long-term planning for individuals and teams.</a:t>
            </a:r>
          </a:p>
          <a:p>
            <a:r>
              <a:rPr lang="en-GB" sz="2000" dirty="0"/>
              <a:t>Provides clarity on key events, deadlines, and goals.</a:t>
            </a:r>
          </a:p>
          <a:p>
            <a:r>
              <a:rPr lang="en-GB" sz="2000" dirty="0"/>
              <a:t>Can be created using digital tools (Excel, Google Sheets) or physical formats (bullet journals, printed planners).</a:t>
            </a:r>
            <a:endParaRPr lang="en-AU" sz="2000" dirty="0"/>
          </a:p>
        </p:txBody>
      </p:sp>
    </p:spTree>
    <p:extLst>
      <p:ext uri="{BB962C8B-B14F-4D97-AF65-F5344CB8AC3E}">
        <p14:creationId xmlns:p14="http://schemas.microsoft.com/office/powerpoint/2010/main" val="174821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449203" y="1045656"/>
            <a:ext cx="9293595" cy="5233437"/>
          </a:xfrm>
          <a:custGeom>
            <a:avLst/>
            <a:gdLst/>
            <a:ahLst/>
            <a:cxnLst/>
            <a:rect l="l" t="t" r="r" b="b"/>
            <a:pathLst>
              <a:path w="13940393" h="7850155">
                <a:moveTo>
                  <a:pt x="0" y="0"/>
                </a:moveTo>
                <a:lnTo>
                  <a:pt x="13940394" y="0"/>
                </a:lnTo>
                <a:lnTo>
                  <a:pt x="13940394" y="7850155"/>
                </a:lnTo>
                <a:lnTo>
                  <a:pt x="0" y="7850155"/>
                </a:lnTo>
                <a:lnTo>
                  <a:pt x="0" y="0"/>
                </a:lnTo>
                <a:close/>
              </a:path>
            </a:pathLst>
          </a:custGeom>
          <a:blipFill>
            <a:blip r:embed="rId3"/>
            <a:stretch>
              <a:fillRect/>
            </a:stretch>
          </a:blipFill>
        </p:spPr>
        <p:txBody>
          <a:bodyPr/>
          <a:lstStyle/>
          <a:p>
            <a:pPr defTabSz="609630"/>
            <a:endParaRPr lang="en-AU" sz="1200">
              <a:solidFill>
                <a:prstClr val="black"/>
              </a:solidFill>
              <a:latin typeface="Calibri"/>
            </a:endParaRPr>
          </a:p>
        </p:txBody>
      </p:sp>
      <p:sp>
        <p:nvSpPr>
          <p:cNvPr id="3" name="TextBox 3"/>
          <p:cNvSpPr txBox="1"/>
          <p:nvPr/>
        </p:nvSpPr>
        <p:spPr>
          <a:xfrm>
            <a:off x="1622448" y="1363698"/>
            <a:ext cx="2077061" cy="420949"/>
          </a:xfrm>
          <a:prstGeom prst="rect">
            <a:avLst/>
          </a:prstGeom>
        </p:spPr>
        <p:txBody>
          <a:bodyPr lIns="0" tIns="0" rIns="0" bIns="0" rtlCol="0" anchor="t">
            <a:spAutoFit/>
          </a:bodyPr>
          <a:lstStyle/>
          <a:p>
            <a:pPr algn="ctr" defTabSz="609630">
              <a:lnSpc>
                <a:spcPts val="3489"/>
              </a:lnSpc>
            </a:pPr>
            <a:r>
              <a:rPr lang="en-US" sz="2492" b="1" dirty="0">
                <a:solidFill>
                  <a:srgbClr val="323B60"/>
                </a:solidFill>
                <a:latin typeface="Calibri (Body)"/>
                <a:ea typeface="Dosis Bold"/>
                <a:cs typeface="Dosis Bold"/>
                <a:sym typeface="Dosis Bold"/>
              </a:rPr>
              <a:t>Family</a:t>
            </a:r>
          </a:p>
        </p:txBody>
      </p:sp>
      <p:sp>
        <p:nvSpPr>
          <p:cNvPr id="4" name="TextBox 4"/>
          <p:cNvSpPr txBox="1"/>
          <p:nvPr/>
        </p:nvSpPr>
        <p:spPr>
          <a:xfrm>
            <a:off x="3812802" y="528108"/>
            <a:ext cx="2077061" cy="1307089"/>
          </a:xfrm>
          <a:prstGeom prst="rect">
            <a:avLst/>
          </a:prstGeom>
        </p:spPr>
        <p:txBody>
          <a:bodyPr lIns="0" tIns="0" rIns="0" bIns="0" rtlCol="0" anchor="t">
            <a:spAutoFit/>
          </a:bodyPr>
          <a:lstStyle/>
          <a:p>
            <a:pPr algn="ctr" defTabSz="609630">
              <a:lnSpc>
                <a:spcPts val="3489"/>
              </a:lnSpc>
            </a:pPr>
            <a:r>
              <a:rPr lang="en-US" sz="2492" b="1" dirty="0">
                <a:solidFill>
                  <a:srgbClr val="323B60"/>
                </a:solidFill>
                <a:latin typeface="Calibri (Body)"/>
                <a:ea typeface="Dosis Bold"/>
                <a:cs typeface="Dosis Bold"/>
                <a:sym typeface="Dosis Bold"/>
              </a:rPr>
              <a:t>Important people and events </a:t>
            </a:r>
          </a:p>
        </p:txBody>
      </p:sp>
      <p:sp>
        <p:nvSpPr>
          <p:cNvPr id="5" name="TextBox 5"/>
          <p:cNvSpPr txBox="1"/>
          <p:nvPr/>
        </p:nvSpPr>
        <p:spPr>
          <a:xfrm>
            <a:off x="6280281" y="965706"/>
            <a:ext cx="2077061" cy="866712"/>
          </a:xfrm>
          <a:prstGeom prst="rect">
            <a:avLst/>
          </a:prstGeom>
        </p:spPr>
        <p:txBody>
          <a:bodyPr lIns="0" tIns="0" rIns="0" bIns="0" rtlCol="0" anchor="t">
            <a:spAutoFit/>
          </a:bodyPr>
          <a:lstStyle/>
          <a:p>
            <a:pPr algn="ctr" defTabSz="609630">
              <a:lnSpc>
                <a:spcPts val="3489"/>
              </a:lnSpc>
            </a:pPr>
            <a:r>
              <a:rPr lang="en-US" sz="2400" b="1" dirty="0">
                <a:solidFill>
                  <a:srgbClr val="323B60"/>
                </a:solidFill>
                <a:latin typeface="Calibri (Body)"/>
                <a:ea typeface="Dosis Bold"/>
                <a:cs typeface="Dosis Bold"/>
                <a:sym typeface="Dosis Bold"/>
              </a:rPr>
              <a:t>Career and Business </a:t>
            </a:r>
          </a:p>
        </p:txBody>
      </p:sp>
      <p:sp>
        <p:nvSpPr>
          <p:cNvPr id="6" name="TextBox 6"/>
          <p:cNvSpPr txBox="1"/>
          <p:nvPr/>
        </p:nvSpPr>
        <p:spPr>
          <a:xfrm>
            <a:off x="1622448" y="5060486"/>
            <a:ext cx="2077061" cy="348493"/>
          </a:xfrm>
          <a:prstGeom prst="rect">
            <a:avLst/>
          </a:prstGeom>
        </p:spPr>
        <p:txBody>
          <a:bodyPr lIns="0" tIns="0" rIns="0" bIns="0" rtlCol="0" anchor="t">
            <a:spAutoFit/>
          </a:bodyPr>
          <a:lstStyle/>
          <a:p>
            <a:pPr algn="ctr" defTabSz="609630">
              <a:lnSpc>
                <a:spcPts val="2876"/>
              </a:lnSpc>
            </a:pPr>
            <a:r>
              <a:rPr lang="en-US" sz="2054" b="1" dirty="0">
                <a:solidFill>
                  <a:srgbClr val="323B60"/>
                </a:solidFill>
                <a:latin typeface="Calibri (Body)"/>
                <a:ea typeface="Dosis Bold"/>
                <a:cs typeface="Dosis Bold"/>
                <a:sym typeface="Dosis Bold"/>
              </a:rPr>
              <a:t>Big Rocks First </a:t>
            </a:r>
          </a:p>
        </p:txBody>
      </p:sp>
      <p:sp>
        <p:nvSpPr>
          <p:cNvPr id="7" name="TextBox 7"/>
          <p:cNvSpPr txBox="1"/>
          <p:nvPr/>
        </p:nvSpPr>
        <p:spPr>
          <a:xfrm>
            <a:off x="3812802" y="5060486"/>
            <a:ext cx="2077061" cy="348493"/>
          </a:xfrm>
          <a:prstGeom prst="rect">
            <a:avLst/>
          </a:prstGeom>
        </p:spPr>
        <p:txBody>
          <a:bodyPr lIns="0" tIns="0" rIns="0" bIns="0" rtlCol="0" anchor="t">
            <a:spAutoFit/>
          </a:bodyPr>
          <a:lstStyle/>
          <a:p>
            <a:pPr algn="ctr" defTabSz="609630">
              <a:lnSpc>
                <a:spcPts val="2876"/>
              </a:lnSpc>
            </a:pPr>
            <a:r>
              <a:rPr lang="en-US" sz="2054" b="1" dirty="0">
                <a:solidFill>
                  <a:srgbClr val="323B60"/>
                </a:solidFill>
                <a:latin typeface="Calibri (Body)"/>
                <a:ea typeface="Dosis Bold"/>
                <a:cs typeface="Dosis Bold"/>
                <a:sym typeface="Dosis Bold"/>
              </a:rPr>
              <a:t>Gravel Second</a:t>
            </a:r>
          </a:p>
        </p:txBody>
      </p:sp>
      <p:sp>
        <p:nvSpPr>
          <p:cNvPr id="8" name="TextBox 8"/>
          <p:cNvSpPr txBox="1"/>
          <p:nvPr/>
        </p:nvSpPr>
        <p:spPr>
          <a:xfrm>
            <a:off x="6280281" y="5060486"/>
            <a:ext cx="2077061" cy="348493"/>
          </a:xfrm>
          <a:prstGeom prst="rect">
            <a:avLst/>
          </a:prstGeom>
        </p:spPr>
        <p:txBody>
          <a:bodyPr lIns="0" tIns="0" rIns="0" bIns="0" rtlCol="0" anchor="t">
            <a:spAutoFit/>
          </a:bodyPr>
          <a:lstStyle/>
          <a:p>
            <a:pPr algn="ctr" defTabSz="609630">
              <a:lnSpc>
                <a:spcPts val="2876"/>
              </a:lnSpc>
            </a:pPr>
            <a:r>
              <a:rPr lang="en-US" sz="2054" b="1" dirty="0">
                <a:solidFill>
                  <a:srgbClr val="323B60"/>
                </a:solidFill>
                <a:latin typeface="Calibri (Body)"/>
                <a:ea typeface="Dosis Bold"/>
                <a:cs typeface="Dosis Bold"/>
                <a:sym typeface="Dosis Bold"/>
              </a:rPr>
              <a:t>Sand Third</a:t>
            </a:r>
          </a:p>
        </p:txBody>
      </p:sp>
      <p:sp>
        <p:nvSpPr>
          <p:cNvPr id="9" name="TextBox 9"/>
          <p:cNvSpPr txBox="1"/>
          <p:nvPr/>
        </p:nvSpPr>
        <p:spPr>
          <a:xfrm>
            <a:off x="8468242" y="5060485"/>
            <a:ext cx="2077061" cy="1092287"/>
          </a:xfrm>
          <a:prstGeom prst="rect">
            <a:avLst/>
          </a:prstGeom>
        </p:spPr>
        <p:txBody>
          <a:bodyPr lIns="0" tIns="0" rIns="0" bIns="0" rtlCol="0" anchor="t">
            <a:spAutoFit/>
          </a:bodyPr>
          <a:lstStyle/>
          <a:p>
            <a:pPr algn="ctr" defTabSz="609630">
              <a:lnSpc>
                <a:spcPts val="2876"/>
              </a:lnSpc>
            </a:pPr>
            <a:r>
              <a:rPr lang="en-US" sz="2054" b="1" dirty="0">
                <a:solidFill>
                  <a:srgbClr val="323B60"/>
                </a:solidFill>
                <a:latin typeface="Calibri (Body)"/>
                <a:ea typeface="Dosis Bold"/>
                <a:cs typeface="Dosis Bold"/>
                <a:sym typeface="Dosis Bold"/>
              </a:rPr>
              <a:t>There’s Always room for a coffee with a friend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BFA8-CE56-5C4C-8892-FB209BD7DC81}"/>
              </a:ext>
            </a:extLst>
          </p:cNvPr>
          <p:cNvSpPr>
            <a:spLocks noGrp="1"/>
          </p:cNvSpPr>
          <p:nvPr>
            <p:ph type="title"/>
          </p:nvPr>
        </p:nvSpPr>
        <p:spPr>
          <a:xfrm>
            <a:off x="481013" y="3752849"/>
            <a:ext cx="3290887" cy="2452687"/>
          </a:xfrm>
        </p:spPr>
        <p:txBody>
          <a:bodyPr anchor="ctr">
            <a:normAutofit/>
          </a:bodyPr>
          <a:lstStyle/>
          <a:p>
            <a:r>
              <a:rPr lang="en-GB" sz="3600"/>
              <a:t>Step-by-Step Guide to Creating the Calendar</a:t>
            </a:r>
            <a:endParaRPr lang="en-AU" sz="3600"/>
          </a:p>
        </p:txBody>
      </p:sp>
      <p:pic>
        <p:nvPicPr>
          <p:cNvPr id="5" name="Picture 4" descr="A calendar with numbers and symbols&#10;&#10;AI-generated content may be incorrect.">
            <a:extLst>
              <a:ext uri="{FF2B5EF4-FFF2-40B4-BE49-F238E27FC236}">
                <a16:creationId xmlns:a16="http://schemas.microsoft.com/office/drawing/2014/main" id="{D4E88609-B415-7F67-97DE-B4DA975BC5F9}"/>
              </a:ext>
            </a:extLst>
          </p:cNvPr>
          <p:cNvPicPr>
            <a:picLocks noChangeAspect="1"/>
          </p:cNvPicPr>
          <p:nvPr/>
        </p:nvPicPr>
        <p:blipFill>
          <a:blip r:embed="rId3">
            <a:extLst>
              <a:ext uri="{28A0092B-C50C-407E-A947-70E740481C1C}">
                <a14:useLocalDpi xmlns:a14="http://schemas.microsoft.com/office/drawing/2010/main" val="0"/>
              </a:ext>
            </a:extLst>
          </a:blip>
          <a:srcRect t="12538" b="4367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84C8EE6-1E7B-AB4D-9787-399CDFDADAF8}"/>
              </a:ext>
            </a:extLst>
          </p:cNvPr>
          <p:cNvSpPr>
            <a:spLocks noGrp="1"/>
          </p:cNvSpPr>
          <p:nvPr>
            <p:ph idx="1"/>
          </p:nvPr>
        </p:nvSpPr>
        <p:spPr>
          <a:xfrm>
            <a:off x="4223982" y="3752850"/>
            <a:ext cx="7485413" cy="2452687"/>
          </a:xfrm>
        </p:spPr>
        <p:txBody>
          <a:bodyPr anchor="ctr">
            <a:normAutofit/>
          </a:bodyPr>
          <a:lstStyle/>
          <a:p>
            <a:r>
              <a:rPr lang="en-GB" sz="1700" dirty="0"/>
              <a:t>Gather Key Dates – Holidays, deadlines, events, projects, personal plans.</a:t>
            </a:r>
          </a:p>
          <a:p>
            <a:r>
              <a:rPr lang="en-GB" sz="1700" dirty="0"/>
              <a:t>Choose a Format – Google Sheets, Excel, Notion, Bullet Journal, or printed planner, Big Ass wall Calendar</a:t>
            </a:r>
          </a:p>
          <a:p>
            <a:r>
              <a:rPr lang="en-GB" sz="1700" dirty="0"/>
              <a:t>Set Up Structure – 12 columns (months), 1-31 rows (days).</a:t>
            </a:r>
          </a:p>
          <a:p>
            <a:r>
              <a:rPr lang="en-GB" sz="1700" dirty="0"/>
              <a:t>Add &amp; Colour-Code Events – Use different colours for work, personal, and major deadlines.</a:t>
            </a:r>
          </a:p>
          <a:p>
            <a:r>
              <a:rPr lang="en-GB" sz="1700" dirty="0"/>
              <a:t>Review &amp; Share – Ensure accuracy, optimize layout, and distribute to the team.</a:t>
            </a:r>
            <a:endParaRPr lang="en-AU" sz="1700" dirty="0"/>
          </a:p>
        </p:txBody>
      </p:sp>
    </p:spTree>
    <p:extLst>
      <p:ext uri="{BB962C8B-B14F-4D97-AF65-F5344CB8AC3E}">
        <p14:creationId xmlns:p14="http://schemas.microsoft.com/office/powerpoint/2010/main" val="198348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2C4E2-0B5F-4385-EC96-D3628261DD9E}"/>
              </a:ext>
            </a:extLst>
          </p:cNvPr>
          <p:cNvSpPr>
            <a:spLocks noGrp="1"/>
          </p:cNvSpPr>
          <p:nvPr>
            <p:ph type="title"/>
          </p:nvPr>
        </p:nvSpPr>
        <p:spPr>
          <a:xfrm>
            <a:off x="838200" y="365125"/>
            <a:ext cx="10515600" cy="1306443"/>
          </a:xfrm>
        </p:spPr>
        <p:txBody>
          <a:bodyPr>
            <a:normAutofit/>
          </a:bodyPr>
          <a:lstStyle/>
          <a:p>
            <a:r>
              <a:rPr lang="en-GB" sz="4000"/>
              <a:t>Benefits of Using a Year at a Glance Calendar</a:t>
            </a:r>
            <a:endParaRPr lang="en-AU" sz="4000"/>
          </a:p>
        </p:txBody>
      </p:sp>
      <p:sp>
        <p:nvSpPr>
          <p:cNvPr id="3" name="Content Placeholder 2">
            <a:extLst>
              <a:ext uri="{FF2B5EF4-FFF2-40B4-BE49-F238E27FC236}">
                <a16:creationId xmlns:a16="http://schemas.microsoft.com/office/drawing/2014/main" id="{2939B74E-86F4-C84C-1B81-B65EB1902E65}"/>
              </a:ext>
            </a:extLst>
          </p:cNvPr>
          <p:cNvSpPr>
            <a:spLocks noGrp="1"/>
          </p:cNvSpPr>
          <p:nvPr>
            <p:ph idx="1"/>
          </p:nvPr>
        </p:nvSpPr>
        <p:spPr>
          <a:xfrm>
            <a:off x="838200" y="1825625"/>
            <a:ext cx="4152774" cy="4303464"/>
          </a:xfrm>
        </p:spPr>
        <p:txBody>
          <a:bodyPr>
            <a:normAutofit/>
          </a:bodyPr>
          <a:lstStyle/>
          <a:p>
            <a:r>
              <a:rPr lang="en-GB" sz="2000" dirty="0"/>
              <a:t>✔ Clarity &amp; Organization - See the big picture and avoid scheduling conflicts.</a:t>
            </a:r>
          </a:p>
          <a:p>
            <a:r>
              <a:rPr lang="en-GB" sz="2000" dirty="0"/>
              <a:t>✔ Better Planning - Helps plan ahead for major projects, vacations, and goals.</a:t>
            </a:r>
          </a:p>
          <a:p>
            <a:r>
              <a:rPr lang="en-GB" sz="2000" dirty="0"/>
              <a:t>✔ Improves Productivity - Reduces last-minute stress by scheduling important dates early.</a:t>
            </a:r>
          </a:p>
          <a:p>
            <a:r>
              <a:rPr lang="en-GB" sz="2000" dirty="0"/>
              <a:t>✔ Easy to Update &amp; Share - Keep teams aligned and informed.</a:t>
            </a:r>
            <a:endParaRPr lang="en-AU" sz="2000" dirty="0"/>
          </a:p>
        </p:txBody>
      </p:sp>
      <p:pic>
        <p:nvPicPr>
          <p:cNvPr id="5" name="Picture 4" descr="A calendar with numbers and symbols&#10;&#10;AI-generated content may be incorrect.">
            <a:extLst>
              <a:ext uri="{FF2B5EF4-FFF2-40B4-BE49-F238E27FC236}">
                <a16:creationId xmlns:a16="http://schemas.microsoft.com/office/drawing/2014/main" id="{763F47F9-CC8E-4D1A-BFF0-74ACF3D6BFE8}"/>
              </a:ext>
            </a:extLst>
          </p:cNvPr>
          <p:cNvPicPr>
            <a:picLocks noChangeAspect="1"/>
          </p:cNvPicPr>
          <p:nvPr/>
        </p:nvPicPr>
        <p:blipFill>
          <a:blip r:embed="rId3">
            <a:extLst>
              <a:ext uri="{28A0092B-C50C-407E-A947-70E740481C1C}">
                <a14:useLocalDpi xmlns:a14="http://schemas.microsoft.com/office/drawing/2010/main" val="0"/>
              </a:ext>
            </a:extLst>
          </a:blip>
          <a:srcRect r="2" b="1484"/>
          <a:stretch/>
        </p:blipFill>
        <p:spPr>
          <a:xfrm>
            <a:off x="5183500" y="1904282"/>
            <a:ext cx="6170299" cy="4224808"/>
          </a:xfrm>
          <a:prstGeom prst="rect">
            <a:avLst/>
          </a:prstGeom>
        </p:spPr>
      </p:pic>
    </p:spTree>
    <p:extLst>
      <p:ext uri="{BB962C8B-B14F-4D97-AF65-F5344CB8AC3E}">
        <p14:creationId xmlns:p14="http://schemas.microsoft.com/office/powerpoint/2010/main" val="4120917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851AE-E8C0-D00C-427F-9D6A0CA1D52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91C893-1700-885F-B0BB-08F85E359880}"/>
              </a:ext>
            </a:extLst>
          </p:cNvPr>
          <p:cNvSpPr txBox="1"/>
          <p:nvPr/>
        </p:nvSpPr>
        <p:spPr>
          <a:xfrm>
            <a:off x="1397026" y="1806267"/>
            <a:ext cx="9397948" cy="2923877"/>
          </a:xfrm>
          <a:prstGeom prst="rect">
            <a:avLst/>
          </a:prstGeom>
          <a:noFill/>
        </p:spPr>
        <p:txBody>
          <a:bodyPr wrap="square">
            <a:spAutoFit/>
          </a:bodyPr>
          <a:lstStyle/>
          <a:p>
            <a:r>
              <a:rPr lang="en-AU" sz="8000" dirty="0"/>
              <a:t>🧑‍💼 /👨‍🎨</a:t>
            </a:r>
          </a:p>
          <a:p>
            <a:r>
              <a:rPr lang="en-AU" sz="8000" dirty="0"/>
              <a:t>Manager / Maker </a:t>
            </a:r>
          </a:p>
          <a:p>
            <a:r>
              <a:rPr lang="en-AU" sz="2400" i="1" dirty="0"/>
              <a:t>Not all work requires the same kind of energy</a:t>
            </a:r>
            <a:endParaRPr lang="en-AU" sz="19900" dirty="0"/>
          </a:p>
        </p:txBody>
      </p:sp>
    </p:spTree>
    <p:extLst>
      <p:ext uri="{BB962C8B-B14F-4D97-AF65-F5344CB8AC3E}">
        <p14:creationId xmlns:p14="http://schemas.microsoft.com/office/powerpoint/2010/main" val="33955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Two businessmen looking at plan on table">
            <a:extLst>
              <a:ext uri="{FF2B5EF4-FFF2-40B4-BE49-F238E27FC236}">
                <a16:creationId xmlns:a16="http://schemas.microsoft.com/office/drawing/2014/main" id="{3376A47A-746A-581E-4252-7E12ACD39950}"/>
              </a:ext>
            </a:extLst>
          </p:cNvPr>
          <p:cNvPicPr>
            <a:picLocks noChangeAspect="1"/>
          </p:cNvPicPr>
          <p:nvPr/>
        </p:nvPicPr>
        <p:blipFill>
          <a:blip r:embed="rId3">
            <a:extLst>
              <a:ext uri="{28A0092B-C50C-407E-A947-70E740481C1C}">
                <a14:useLocalDpi xmlns:a14="http://schemas.microsoft.com/office/drawing/2010/main" val="0"/>
              </a:ext>
            </a:extLst>
          </a:blip>
          <a:srcRect l="26371" r="2637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p:cNvSpPr>
            <a:spLocks noGrp="1"/>
          </p:cNvSpPr>
          <p:nvPr>
            <p:ph type="title"/>
          </p:nvPr>
        </p:nvSpPr>
        <p:spPr>
          <a:xfrm>
            <a:off x="5827048" y="407987"/>
            <a:ext cx="5721484" cy="1325563"/>
          </a:xfrm>
        </p:spPr>
        <p:txBody>
          <a:bodyPr>
            <a:normAutofit/>
          </a:bodyPr>
          <a:lstStyle/>
          <a:p>
            <a:r>
              <a:rPr lang="en-US"/>
              <a:t>The Manager's Schedule</a:t>
            </a:r>
            <a:endParaRPr lang="en-US" dirty="0"/>
          </a:p>
        </p:txBody>
      </p:sp>
      <p:graphicFrame>
        <p:nvGraphicFramePr>
          <p:cNvPr id="15" name="Content Placeholder">
            <a:extLst>
              <a:ext uri="{FF2B5EF4-FFF2-40B4-BE49-F238E27FC236}">
                <a16:creationId xmlns:a16="http://schemas.microsoft.com/office/drawing/2014/main" id="{1210F776-66A8-0B7C-FDFE-A80C8063BBA7}"/>
              </a:ext>
            </a:extLst>
          </p:cNvPr>
          <p:cNvGraphicFramePr>
            <a:graphicFrameLocks noGrp="1"/>
          </p:cNvGraphicFramePr>
          <p:nvPr>
            <p:ph idx="1"/>
            <p:extLst>
              <p:ext uri="{D42A27DB-BD31-4B8C-83A1-F6EECF244321}">
                <p14:modId xmlns:p14="http://schemas.microsoft.com/office/powerpoint/2010/main" val="2427077510"/>
              </p:ext>
            </p:extLst>
          </p:nvPr>
        </p:nvGraphicFramePr>
        <p:xfrm>
          <a:off x="5827048" y="1868487"/>
          <a:ext cx="572148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4" name="Rectangle 2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761803" y="350196"/>
            <a:ext cx="4646904" cy="1624520"/>
          </a:xfrm>
        </p:spPr>
        <p:txBody>
          <a:bodyPr anchor="ctr">
            <a:normAutofit/>
          </a:bodyPr>
          <a:lstStyle/>
          <a:p>
            <a:r>
              <a:rPr lang="en-US" sz="4000"/>
              <a:t>The Maker's Schedule</a:t>
            </a:r>
          </a:p>
        </p:txBody>
      </p:sp>
      <p:pic>
        <p:nvPicPr>
          <p:cNvPr id="6" name="Picture 5" descr="Woman cutting leather at workbench">
            <a:extLst>
              <a:ext uri="{FF2B5EF4-FFF2-40B4-BE49-F238E27FC236}">
                <a16:creationId xmlns:a16="http://schemas.microsoft.com/office/drawing/2014/main" id="{23AB42C6-5273-6C1E-4915-288CFF14CDA4}"/>
              </a:ext>
            </a:extLst>
          </p:cNvPr>
          <p:cNvPicPr>
            <a:picLocks noChangeAspect="1"/>
          </p:cNvPicPr>
          <p:nvPr/>
        </p:nvPicPr>
        <p:blipFill>
          <a:blip r:embed="rId3">
            <a:extLst>
              <a:ext uri="{28A0092B-C50C-407E-A947-70E740481C1C}">
                <a14:useLocalDpi xmlns:a14="http://schemas.microsoft.com/office/drawing/2010/main" val="0"/>
              </a:ext>
            </a:extLst>
          </a:blip>
          <a:srcRect l="20325" r="20325"/>
          <a:stretch/>
        </p:blipFill>
        <p:spPr>
          <a:xfrm>
            <a:off x="6096000" y="1"/>
            <a:ext cx="6102825" cy="6858000"/>
          </a:xfrm>
          <a:prstGeom prst="rect">
            <a:avLst/>
          </a:prstGeom>
        </p:spPr>
      </p:pic>
      <p:graphicFrame>
        <p:nvGraphicFramePr>
          <p:cNvPr id="5" name="Content Placeholder">
            <a:extLst>
              <a:ext uri="{FF2B5EF4-FFF2-40B4-BE49-F238E27FC236}">
                <a16:creationId xmlns:a16="http://schemas.microsoft.com/office/drawing/2014/main" id="{ADEC4D6E-7F5F-FB93-127E-21940907A6C0}"/>
              </a:ext>
            </a:extLst>
          </p:cNvPr>
          <p:cNvGraphicFramePr>
            <a:graphicFrameLocks noGrp="1"/>
          </p:cNvGraphicFramePr>
          <p:nvPr>
            <p:ph idx="1"/>
            <p:extLst>
              <p:ext uri="{D42A27DB-BD31-4B8C-83A1-F6EECF244321}">
                <p14:modId xmlns:p14="http://schemas.microsoft.com/office/powerpoint/2010/main" val="4097503522"/>
              </p:ext>
            </p:extLst>
          </p:nvPr>
        </p:nvGraphicFramePr>
        <p:xfrm>
          <a:off x="761802" y="2743200"/>
          <a:ext cx="4646905" cy="3613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81012" y="3752849"/>
            <a:ext cx="5121765" cy="2713265"/>
          </a:xfrm>
        </p:spPr>
        <p:txBody>
          <a:bodyPr anchor="ctr">
            <a:normAutofit/>
          </a:bodyPr>
          <a:lstStyle/>
          <a:p>
            <a:r>
              <a:rPr lang="en-GB" dirty="0"/>
              <a:t>👋 </a:t>
            </a:r>
            <a:r>
              <a:rPr lang="en-GB" b="1" dirty="0"/>
              <a:t>Welcome to The Productivity Playbook</a:t>
            </a:r>
            <a:br>
              <a:rPr lang="en-GB" sz="3600" b="1" dirty="0"/>
            </a:br>
            <a:r>
              <a:rPr lang="en-GB" sz="2800" dirty="0"/>
              <a:t>Use Your Time Better. Achieve More. Feel Lighter.</a:t>
            </a:r>
            <a:endParaRPr lang="en-GB" sz="3600" b="1" dirty="0"/>
          </a:p>
        </p:txBody>
      </p:sp>
      <p:pic>
        <p:nvPicPr>
          <p:cNvPr id="6" name="Picture 5" descr="A yellow arrow pointing up to a white brick wall&#10;&#10;Description automatically generated">
            <a:extLst>
              <a:ext uri="{FF2B5EF4-FFF2-40B4-BE49-F238E27FC236}">
                <a16:creationId xmlns:a16="http://schemas.microsoft.com/office/drawing/2014/main" id="{61B990F4-1132-3AB7-E79A-03B1E3D59ABF}"/>
              </a:ext>
            </a:extLst>
          </p:cNvPr>
          <p:cNvPicPr>
            <a:picLocks noChangeAspect="1"/>
          </p:cNvPicPr>
          <p:nvPr/>
        </p:nvPicPr>
        <p:blipFill>
          <a:blip r:embed="rId3">
            <a:extLst>
              <a:ext uri="{28A0092B-C50C-407E-A947-70E740481C1C}">
                <a14:useLocalDpi xmlns:a14="http://schemas.microsoft.com/office/drawing/2010/main" val="0"/>
              </a:ext>
            </a:extLst>
          </a:blip>
          <a:srcRect t="14656" b="1695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p:cNvSpPr>
            <a:spLocks noGrp="1"/>
          </p:cNvSpPr>
          <p:nvPr>
            <p:ph idx="1"/>
          </p:nvPr>
        </p:nvSpPr>
        <p:spPr>
          <a:xfrm>
            <a:off x="5773783" y="3752850"/>
            <a:ext cx="5935612" cy="2713264"/>
          </a:xfrm>
        </p:spPr>
        <p:txBody>
          <a:bodyPr anchor="ctr">
            <a:normAutofit/>
          </a:bodyPr>
          <a:lstStyle/>
          <a:p>
            <a:pPr marL="0" indent="0">
              <a:spcAft>
                <a:spcPts val="800"/>
              </a:spcAft>
              <a:buNone/>
            </a:pPr>
            <a:r>
              <a:rPr lang="en-AU" sz="2400" kern="100" dirty="0">
                <a:effectLst/>
                <a:latin typeface="Aptos" panose="020B0004020202020204" pitchFamily="34" charset="0"/>
                <a:ea typeface="Aptos" panose="020B0004020202020204" pitchFamily="34" charset="0"/>
                <a:cs typeface="Cordia New" panose="020B0304020202020204" pitchFamily="34" charset="-34"/>
              </a:rPr>
              <a:t>The main objective of today is to:</a:t>
            </a:r>
          </a:p>
          <a:p>
            <a:pPr marL="0" indent="0">
              <a:spcAft>
                <a:spcPts val="800"/>
              </a:spcAft>
              <a:buNone/>
            </a:pPr>
            <a:r>
              <a:rPr lang="en-AU" sz="2400" kern="100" dirty="0">
                <a:latin typeface="Aptos" panose="020B0004020202020204" pitchFamily="34" charset="0"/>
                <a:ea typeface="Aptos" panose="020B0004020202020204" pitchFamily="34" charset="0"/>
                <a:cs typeface="Cordia New" panose="020B0304020202020204" pitchFamily="34" charset="-34"/>
              </a:rPr>
              <a:t>Provide you with a System for Protecting and Managing your time!</a:t>
            </a:r>
            <a:endParaRPr lang="en-AU" sz="2400" kern="100" dirty="0">
              <a:effectLst/>
              <a:latin typeface="Aptos" panose="020B0004020202020204" pitchFamily="34" charset="0"/>
              <a:ea typeface="Aptos" panose="020B0004020202020204" pitchFamily="34" charset="0"/>
              <a:cs typeface="Cordia New" panose="020B0304020202020204" pitchFamily="34" charset="-34"/>
            </a:endParaRPr>
          </a:p>
          <a:p>
            <a:pPr lvl="0"/>
            <a:endParaRPr lang="en-US" sz="1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979BB-7507-9E6B-8066-414CCC65AD46}"/>
              </a:ext>
            </a:extLst>
          </p:cNvPr>
          <p:cNvSpPr>
            <a:spLocks noGrp="1"/>
          </p:cNvSpPr>
          <p:nvPr>
            <p:ph type="title"/>
          </p:nvPr>
        </p:nvSpPr>
        <p:spPr>
          <a:xfrm>
            <a:off x="804672" y="802955"/>
            <a:ext cx="4977976" cy="1454051"/>
          </a:xfrm>
        </p:spPr>
        <p:txBody>
          <a:bodyPr>
            <a:normAutofit/>
          </a:bodyPr>
          <a:lstStyle/>
          <a:p>
            <a:r>
              <a:rPr lang="en-AU" sz="3600" b="1" dirty="0">
                <a:solidFill>
                  <a:schemeClr val="tx2"/>
                </a:solidFill>
                <a:effectLst/>
                <a:latin typeface="Aptos" panose="020B0004020202020204" pitchFamily="34" charset="0"/>
                <a:ea typeface="Aptos" panose="020B0004020202020204" pitchFamily="34" charset="0"/>
                <a:cs typeface="Cordia New" panose="020B0304020202020204" pitchFamily="34" charset="-34"/>
              </a:rPr>
              <a:t>Hybrid</a:t>
            </a:r>
            <a:endParaRPr lang="en-AU" sz="3600" dirty="0">
              <a:solidFill>
                <a:schemeClr val="tx2"/>
              </a:solidFill>
            </a:endParaRPr>
          </a:p>
        </p:txBody>
      </p:sp>
      <p:sp>
        <p:nvSpPr>
          <p:cNvPr id="3" name="Content Placeholder 2">
            <a:extLst>
              <a:ext uri="{FF2B5EF4-FFF2-40B4-BE49-F238E27FC236}">
                <a16:creationId xmlns:a16="http://schemas.microsoft.com/office/drawing/2014/main" id="{EC263E95-0DCB-65DE-6CA6-1B4AF9F9BF64}"/>
              </a:ext>
            </a:extLst>
          </p:cNvPr>
          <p:cNvSpPr>
            <a:spLocks noGrp="1"/>
          </p:cNvSpPr>
          <p:nvPr>
            <p:ph idx="1"/>
          </p:nvPr>
        </p:nvSpPr>
        <p:spPr>
          <a:xfrm>
            <a:off x="804672" y="2421682"/>
            <a:ext cx="4977578" cy="3639289"/>
          </a:xfrm>
        </p:spPr>
        <p:txBody>
          <a:bodyPr anchor="ctr">
            <a:normAutofit/>
          </a:bodyPr>
          <a:lstStyle/>
          <a:p>
            <a:pPr>
              <a:spcAft>
                <a:spcPts val="800"/>
              </a:spcAft>
            </a:pPr>
            <a:r>
              <a:rPr lang="en-AU" sz="1800" b="1" dirty="0">
                <a:solidFill>
                  <a:schemeClr val="tx2"/>
                </a:solidFill>
                <a:effectLst/>
                <a:latin typeface="Aptos" panose="020B0004020202020204" pitchFamily="34" charset="0"/>
                <a:ea typeface="Aptos" panose="020B0004020202020204" pitchFamily="34" charset="0"/>
                <a:cs typeface="Cordia New" panose="020B0304020202020204" pitchFamily="34" charset="-34"/>
              </a:rPr>
              <a:t>3rd the less common  </a:t>
            </a:r>
          </a:p>
          <a:p>
            <a:pPr>
              <a:spcAft>
                <a:spcPts val="800"/>
              </a:spcAft>
            </a:pPr>
            <a:r>
              <a:rPr lang="en-AU" sz="1800" kern="100" dirty="0">
                <a:solidFill>
                  <a:schemeClr val="tx2"/>
                </a:solidFill>
                <a:effectLst/>
                <a:latin typeface="Aptos" panose="020B0004020202020204" pitchFamily="34" charset="0"/>
                <a:ea typeface="Aptos" panose="020B0004020202020204" pitchFamily="34" charset="0"/>
                <a:cs typeface="Cordia New" panose="020B0304020202020204" pitchFamily="34" charset="-34"/>
              </a:rPr>
              <a:t>Hybrids normally alternate between both Manager and maker, either, day to day, week to week or month to month. </a:t>
            </a:r>
          </a:p>
          <a:p>
            <a:pPr>
              <a:spcAft>
                <a:spcPts val="800"/>
              </a:spcAft>
            </a:pPr>
            <a:r>
              <a:rPr lang="en-AU" sz="1800" kern="100" dirty="0">
                <a:solidFill>
                  <a:schemeClr val="tx2"/>
                </a:solidFill>
                <a:latin typeface="Aptos" panose="020B0004020202020204" pitchFamily="34" charset="0"/>
                <a:ea typeface="Aptos" panose="020B0004020202020204" pitchFamily="34" charset="0"/>
                <a:cs typeface="Cordia New" panose="020B0304020202020204" pitchFamily="34" charset="-34"/>
              </a:rPr>
              <a:t>The Hybrid burden is that he needs to balance the managing and the making</a:t>
            </a:r>
          </a:p>
          <a:p>
            <a:pPr marL="0" indent="0">
              <a:spcAft>
                <a:spcPts val="800"/>
              </a:spcAft>
              <a:buNone/>
            </a:pPr>
            <a:r>
              <a:rPr lang="en-AU" sz="1800" kern="100" dirty="0">
                <a:solidFill>
                  <a:schemeClr val="tx2"/>
                </a:solidFill>
                <a:latin typeface="Aptos" panose="020B0004020202020204" pitchFamily="34" charset="0"/>
                <a:ea typeface="Aptos" panose="020B0004020202020204" pitchFamily="34" charset="0"/>
                <a:cs typeface="Cordia New" panose="020B0304020202020204" pitchFamily="34" charset="-34"/>
              </a:rPr>
              <a:t>Hybrid – CEO, Entrepreneur, Visionary type </a:t>
            </a:r>
            <a:endParaRPr lang="en-AU" sz="1800" kern="100" dirty="0">
              <a:solidFill>
                <a:schemeClr val="tx2"/>
              </a:solidFill>
              <a:effectLst/>
              <a:latin typeface="Aptos" panose="020B0004020202020204" pitchFamily="34" charset="0"/>
              <a:ea typeface="Aptos" panose="020B0004020202020204" pitchFamily="34" charset="0"/>
              <a:cs typeface="Cordia New" panose="020B0304020202020204" pitchFamily="34" charset="-34"/>
            </a:endParaRPr>
          </a:p>
          <a:p>
            <a:endParaRPr lang="en-AU"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A close up of colorful chameleon">
            <a:extLst>
              <a:ext uri="{FF2B5EF4-FFF2-40B4-BE49-F238E27FC236}">
                <a16:creationId xmlns:a16="http://schemas.microsoft.com/office/drawing/2014/main" id="{8E3240AB-F8B1-FEC2-BAE4-4F0CCE5AF929}"/>
              </a:ext>
            </a:extLst>
          </p:cNvPr>
          <p:cNvPicPr>
            <a:picLocks noChangeAspect="1"/>
          </p:cNvPicPr>
          <p:nvPr/>
        </p:nvPicPr>
        <p:blipFill>
          <a:blip r:embed="rId3">
            <a:extLst>
              <a:ext uri="{28A0092B-C50C-407E-A947-70E740481C1C}">
                <a14:useLocalDpi xmlns:a14="http://schemas.microsoft.com/office/drawing/2010/main" val="0"/>
              </a:ext>
            </a:extLst>
          </a:blip>
          <a:srcRect l="22564" r="22961"/>
          <a:stretch/>
        </p:blipFill>
        <p:spPr>
          <a:xfrm>
            <a:off x="6586617" y="0"/>
            <a:ext cx="5603847" cy="6858000"/>
          </a:xfrm>
          <a:prstGeom prst="rect">
            <a:avLst/>
          </a:prstGeom>
        </p:spPr>
      </p:pic>
    </p:spTree>
    <p:extLst>
      <p:ext uri="{BB962C8B-B14F-4D97-AF65-F5344CB8AC3E}">
        <p14:creationId xmlns:p14="http://schemas.microsoft.com/office/powerpoint/2010/main" val="79626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4F3C7EE-5365-9149-93FF-E79A85D4C117}"/>
              </a:ext>
            </a:extLst>
          </p:cNvPr>
          <p:cNvSpPr>
            <a:spLocks noGrp="1"/>
          </p:cNvSpPr>
          <p:nvPr>
            <p:ph type="title"/>
          </p:nvPr>
        </p:nvSpPr>
        <p:spPr>
          <a:xfrm>
            <a:off x="578888" y="1331338"/>
            <a:ext cx="2880828" cy="3071906"/>
          </a:xfrm>
        </p:spPr>
        <p:txBody>
          <a:bodyPr vert="horz" lIns="91440" tIns="45720" rIns="91440" bIns="45720" rtlCol="0" anchor="t">
            <a:normAutofit/>
          </a:bodyPr>
          <a:lstStyle/>
          <a:p>
            <a:r>
              <a:rPr lang="en-US" sz="3400" kern="1200" dirty="0">
                <a:solidFill>
                  <a:srgbClr val="FFFFFF"/>
                </a:solidFill>
                <a:effectLst/>
                <a:latin typeface="+mj-lt"/>
                <a:ea typeface="+mj-ea"/>
                <a:cs typeface="+mj-cs"/>
              </a:rPr>
              <a:t>Problems arise when these schedules collide</a:t>
            </a:r>
            <a:br>
              <a:rPr lang="en-US" sz="3400" kern="1200" dirty="0">
                <a:solidFill>
                  <a:srgbClr val="FFFFFF"/>
                </a:solidFill>
                <a:effectLst/>
                <a:latin typeface="+mj-lt"/>
                <a:ea typeface="+mj-ea"/>
                <a:cs typeface="+mj-cs"/>
              </a:rPr>
            </a:br>
            <a:endParaRPr lang="en-US" sz="3400" kern="1200" dirty="0">
              <a:solidFill>
                <a:srgbClr val="FFFFFF"/>
              </a:solidFill>
              <a:latin typeface="+mj-lt"/>
              <a:ea typeface="+mj-ea"/>
              <a:cs typeface="+mj-cs"/>
            </a:endParaRPr>
          </a:p>
        </p:txBody>
      </p:sp>
      <p:pic>
        <p:nvPicPr>
          <p:cNvPr id="6" name="Picture 5" descr="A person and person pulling a large pink object&#10;&#10;Description automatically generated">
            <a:extLst>
              <a:ext uri="{FF2B5EF4-FFF2-40B4-BE49-F238E27FC236}">
                <a16:creationId xmlns:a16="http://schemas.microsoft.com/office/drawing/2014/main" id="{E0AF2396-A7F9-B7B8-F790-0CB55CC57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1622563"/>
            <a:ext cx="7225748" cy="3612874"/>
          </a:xfrm>
          <a:prstGeom prst="rect">
            <a:avLst/>
          </a:prstGeom>
        </p:spPr>
      </p:pic>
      <p:sp>
        <p:nvSpPr>
          <p:cNvPr id="9" name="TextBox 8">
            <a:extLst>
              <a:ext uri="{FF2B5EF4-FFF2-40B4-BE49-F238E27FC236}">
                <a16:creationId xmlns:a16="http://schemas.microsoft.com/office/drawing/2014/main" id="{7D54B175-0A69-7757-AE16-F03C94EE611A}"/>
              </a:ext>
            </a:extLst>
          </p:cNvPr>
          <p:cNvSpPr txBox="1"/>
          <p:nvPr/>
        </p:nvSpPr>
        <p:spPr>
          <a:xfrm>
            <a:off x="4923692" y="5416062"/>
            <a:ext cx="6330462" cy="71372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867"/>
              </a:spcAft>
              <a:buClrTx/>
              <a:buSzTx/>
              <a:buFontTx/>
              <a:buNone/>
              <a:tabLst/>
              <a:defRPr/>
            </a:pPr>
            <a:r>
              <a:rPr lang="en-AU" sz="1800" kern="100" dirty="0">
                <a:solidFill>
                  <a:schemeClr val="tx2"/>
                </a:solidFill>
                <a:effectLst/>
                <a:latin typeface="Aptos" panose="020B0004020202020204" pitchFamily="34" charset="0"/>
                <a:ea typeface="Aptos" panose="020B0004020202020204" pitchFamily="34" charset="0"/>
                <a:cs typeface="Cordia New" panose="020B0304020202020204" pitchFamily="34" charset="-34"/>
              </a:rPr>
              <a:t>Manager’s and the Maker’s schedules are highly effective approaches to time management.</a:t>
            </a:r>
          </a:p>
        </p:txBody>
      </p:sp>
    </p:spTree>
    <p:extLst>
      <p:ext uri="{BB962C8B-B14F-4D97-AF65-F5344CB8AC3E}">
        <p14:creationId xmlns:p14="http://schemas.microsoft.com/office/powerpoint/2010/main" val="325799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B291BC3-9E06-9A28-5A82-65842132698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Common Scenario:</a:t>
            </a:r>
          </a:p>
        </p:txBody>
      </p:sp>
      <p:pic>
        <p:nvPicPr>
          <p:cNvPr id="5" name="Picture 4" descr="A diagram of a project&#10;&#10;AI-generated content may be incorrect.">
            <a:extLst>
              <a:ext uri="{FF2B5EF4-FFF2-40B4-BE49-F238E27FC236}">
                <a16:creationId xmlns:a16="http://schemas.microsoft.com/office/drawing/2014/main" id="{A93D48DB-19BB-F283-4905-E60EAFBA8B31}"/>
              </a:ext>
            </a:extLst>
          </p:cNvPr>
          <p:cNvPicPr>
            <a:picLocks noChangeAspect="1"/>
          </p:cNvPicPr>
          <p:nvPr/>
        </p:nvPicPr>
        <p:blipFill>
          <a:blip r:embed="rId3"/>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2695052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650D9-B282-EF68-5C91-B2645B83A913}"/>
              </a:ext>
            </a:extLst>
          </p:cNvPr>
          <p:cNvSpPr>
            <a:spLocks noGrp="1"/>
          </p:cNvSpPr>
          <p:nvPr>
            <p:ph type="title"/>
          </p:nvPr>
        </p:nvSpPr>
        <p:spPr>
          <a:xfrm>
            <a:off x="787791" y="609600"/>
            <a:ext cx="7014174" cy="1330839"/>
          </a:xfrm>
        </p:spPr>
        <p:txBody>
          <a:bodyPr>
            <a:normAutofit/>
          </a:bodyPr>
          <a:lstStyle/>
          <a:p>
            <a:pPr algn="ctr"/>
            <a:r>
              <a:rPr lang="en-AU" sz="2800" dirty="0">
                <a:solidFill>
                  <a:schemeClr val="tx1">
                    <a:lumMod val="85000"/>
                    <a:lumOff val="15000"/>
                  </a:schemeClr>
                </a:solidFill>
              </a:rPr>
              <a:t>Commitment to Creating a High-performance</a:t>
            </a:r>
            <a:br>
              <a:rPr lang="en-AU" sz="2800" dirty="0">
                <a:solidFill>
                  <a:schemeClr val="tx1">
                    <a:lumMod val="85000"/>
                    <a:lumOff val="15000"/>
                  </a:schemeClr>
                </a:solidFill>
              </a:rPr>
            </a:br>
            <a:r>
              <a:rPr lang="en-AU" sz="2800" dirty="0">
                <a:solidFill>
                  <a:schemeClr val="tx1">
                    <a:lumMod val="85000"/>
                    <a:lumOff val="15000"/>
                  </a:schemeClr>
                </a:solidFill>
              </a:rPr>
              <a:t>environment</a:t>
            </a:r>
          </a:p>
        </p:txBody>
      </p:sp>
      <p:sp>
        <p:nvSpPr>
          <p:cNvPr id="5" name="Content Placeholder 4">
            <a:extLst>
              <a:ext uri="{FF2B5EF4-FFF2-40B4-BE49-F238E27FC236}">
                <a16:creationId xmlns:a16="http://schemas.microsoft.com/office/drawing/2014/main" id="{B475C998-30BE-52F1-9947-8D900ECEC16F}"/>
              </a:ext>
            </a:extLst>
          </p:cNvPr>
          <p:cNvSpPr txBox="1">
            <a:spLocks noGrp="1"/>
          </p:cNvSpPr>
          <p:nvPr>
            <p:ph idx="1"/>
          </p:nvPr>
        </p:nvSpPr>
        <p:spPr>
          <a:xfrm>
            <a:off x="1137033" y="2194101"/>
            <a:ext cx="5903847" cy="4054298"/>
          </a:xfrm>
          <a:prstGeom prst="rect">
            <a:avLst/>
          </a:prstGeom>
        </p:spPr>
        <p:txBody>
          <a:bodyPr rtlCol="0">
            <a:normAutofit/>
          </a:bodyPr>
          <a:lstStyle/>
          <a:p>
            <a:pPr marL="0" indent="0">
              <a:buNone/>
            </a:pPr>
            <a:r>
              <a:rPr lang="en-GB" sz="2000" b="0" i="1" dirty="0">
                <a:solidFill>
                  <a:schemeClr val="tx1">
                    <a:lumMod val="85000"/>
                    <a:lumOff val="15000"/>
                  </a:schemeClr>
                </a:solidFill>
                <a:effectLst/>
                <a:latin typeface="-apple-system"/>
              </a:rPr>
              <a:t>“Leaders are not responsible for the results; leaders are responsible for the people who are responsible for the results. And the best way to drive performance in an organisation is to create an environment in which information can flow freely, Problems can be highlighted, and help can be offered and received” </a:t>
            </a:r>
          </a:p>
          <a:p>
            <a:pPr marL="0" indent="0">
              <a:buNone/>
            </a:pPr>
            <a:r>
              <a:rPr lang="en-GB" sz="2000" i="1" dirty="0">
                <a:solidFill>
                  <a:schemeClr val="tx1">
                    <a:lumMod val="85000"/>
                    <a:lumOff val="15000"/>
                  </a:schemeClr>
                </a:solidFill>
                <a:latin typeface="-apple-system"/>
              </a:rPr>
              <a:t>Simon Sinek</a:t>
            </a:r>
            <a:endParaRPr lang="en-GB" sz="2000" i="1" dirty="0">
              <a:solidFill>
                <a:schemeClr val="tx1">
                  <a:lumMod val="85000"/>
                  <a:lumOff val="15000"/>
                </a:schemeClr>
              </a:solidFill>
            </a:endParaRPr>
          </a:p>
          <a:p>
            <a:pPr marL="0" indent="0">
              <a:buNone/>
            </a:pPr>
            <a:endParaRPr lang="en-AU" sz="2000" kern="100" dirty="0">
              <a:solidFill>
                <a:schemeClr val="tx1">
                  <a:lumMod val="85000"/>
                  <a:lumOff val="15000"/>
                </a:schemeClr>
              </a:solidFill>
              <a:latin typeface="Aptos" panose="020B0004020202020204" pitchFamily="34" charset="0"/>
              <a:ea typeface="Aptos" panose="020B0004020202020204" pitchFamily="34" charset="0"/>
              <a:cs typeface="Cordia New" panose="020B0304020202020204" pitchFamily="34" charset="-34"/>
            </a:endParaRPr>
          </a:p>
          <a:p>
            <a:pPr marL="0" indent="0">
              <a:buNone/>
            </a:pPr>
            <a:endParaRPr lang="en-AU" sz="2000" kern="100" dirty="0">
              <a:solidFill>
                <a:schemeClr val="tx1">
                  <a:lumMod val="85000"/>
                  <a:lumOff val="15000"/>
                </a:schemeClr>
              </a:solidFill>
              <a:latin typeface="Aptos" panose="020B0004020202020204" pitchFamily="34" charset="0"/>
              <a:ea typeface="Aptos" panose="020B0004020202020204" pitchFamily="34" charset="0"/>
              <a:cs typeface="Cordia New" panose="020B0304020202020204" pitchFamily="34" charset="-34"/>
            </a:endParaRPr>
          </a:p>
          <a:p>
            <a:pPr marL="0" indent="0">
              <a:buNone/>
            </a:pPr>
            <a:r>
              <a:rPr lang="en-AU" sz="2000" kern="100" dirty="0">
                <a:solidFill>
                  <a:schemeClr val="tx1">
                    <a:lumMod val="85000"/>
                    <a:lumOff val="15000"/>
                  </a:schemeClr>
                </a:solidFill>
                <a:latin typeface="Aptos" panose="020B0004020202020204" pitchFamily="34" charset="0"/>
                <a:ea typeface="Aptos" panose="020B0004020202020204" pitchFamily="34" charset="0"/>
                <a:cs typeface="Cordia New" panose="020B0304020202020204" pitchFamily="34" charset="-34"/>
              </a:rPr>
              <a:t>To avoid these collisions, we need ground rules</a:t>
            </a:r>
          </a:p>
          <a:p>
            <a:pPr marL="0" indent="0">
              <a:buNone/>
            </a:pPr>
            <a:endParaRPr lang="en-AU" sz="2000" dirty="0">
              <a:solidFill>
                <a:schemeClr val="tx1">
                  <a:lumMod val="85000"/>
                  <a:lumOff val="15000"/>
                </a:schemeClr>
              </a:solidFill>
            </a:endParaRPr>
          </a:p>
        </p:txBody>
      </p:sp>
      <p:pic>
        <p:nvPicPr>
          <p:cNvPr id="4" name="Picture 3" descr="A group of books with text&#10;&#10;Description automatically generated">
            <a:extLst>
              <a:ext uri="{FF2B5EF4-FFF2-40B4-BE49-F238E27FC236}">
                <a16:creationId xmlns:a16="http://schemas.microsoft.com/office/drawing/2014/main" id="{9FF0209C-5D30-5216-4DC6-8F175EF7ECB0}"/>
              </a:ext>
            </a:extLst>
          </p:cNvPr>
          <p:cNvPicPr>
            <a:picLocks noChangeAspect="1"/>
          </p:cNvPicPr>
          <p:nvPr/>
        </p:nvPicPr>
        <p:blipFill>
          <a:blip r:embed="rId3">
            <a:extLst>
              <a:ext uri="{28A0092B-C50C-407E-A947-70E740481C1C}">
                <a14:useLocalDpi xmlns:a14="http://schemas.microsoft.com/office/drawing/2010/main" val="0"/>
              </a:ext>
            </a:extLst>
          </a:blip>
          <a:srcRect t="8387" r="-1" b="13504"/>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7" name="Picture 6" descr="A person wearing glasses and a grey shirt&#10;&#10;Description automatically generated">
            <a:extLst>
              <a:ext uri="{FF2B5EF4-FFF2-40B4-BE49-F238E27FC236}">
                <a16:creationId xmlns:a16="http://schemas.microsoft.com/office/drawing/2014/main" id="{B873964F-5F37-5D93-F30C-B7788DD40C3A}"/>
              </a:ext>
            </a:extLst>
          </p:cNvPr>
          <p:cNvPicPr>
            <a:picLocks noChangeAspect="1"/>
          </p:cNvPicPr>
          <p:nvPr/>
        </p:nvPicPr>
        <p:blipFill>
          <a:blip r:embed="rId4">
            <a:extLst>
              <a:ext uri="{28A0092B-C50C-407E-A947-70E740481C1C}">
                <a14:useLocalDpi xmlns:a14="http://schemas.microsoft.com/office/drawing/2010/main" val="0"/>
              </a:ext>
            </a:extLst>
          </a:blip>
          <a:srcRect l="5961" r="9459" b="-2"/>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2193605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FD1A66B-EC73-C1F5-C01F-113126D56E83}"/>
              </a:ext>
            </a:extLst>
          </p:cNvPr>
          <p:cNvSpPr>
            <a:spLocks noGrp="1"/>
          </p:cNvSpPr>
          <p:nvPr>
            <p:ph type="title"/>
          </p:nvPr>
        </p:nvSpPr>
        <p:spPr>
          <a:xfrm>
            <a:off x="761802" y="762001"/>
            <a:ext cx="4080362" cy="1708242"/>
          </a:xfrm>
        </p:spPr>
        <p:txBody>
          <a:bodyPr anchor="ctr">
            <a:normAutofit fontScale="90000"/>
          </a:bodyPr>
          <a:lstStyle/>
          <a:p>
            <a:pPr>
              <a:spcAft>
                <a:spcPts val="800"/>
              </a:spcAft>
            </a:pPr>
            <a:r>
              <a:rPr lang="en-AU" sz="4000" b="1" kern="100" dirty="0">
                <a:effectLst/>
                <a:latin typeface="Aptos" panose="020B0004020202020204" pitchFamily="34" charset="0"/>
                <a:ea typeface="Aptos" panose="020B0004020202020204" pitchFamily="34" charset="0"/>
                <a:cs typeface="Cordia New" panose="020B0304020202020204" pitchFamily="34" charset="-34"/>
              </a:rPr>
              <a:t>Ideal Ground Rules To avoid Collision’s </a:t>
            </a:r>
            <a:endParaRPr lang="en-AU" sz="40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3" name="Content Placeholder 2">
            <a:extLst>
              <a:ext uri="{FF2B5EF4-FFF2-40B4-BE49-F238E27FC236}">
                <a16:creationId xmlns:a16="http://schemas.microsoft.com/office/drawing/2014/main" id="{370029AA-DFA7-2CF0-CE94-BDFC6980EB5C}"/>
              </a:ext>
            </a:extLst>
          </p:cNvPr>
          <p:cNvSpPr>
            <a:spLocks noGrp="1"/>
          </p:cNvSpPr>
          <p:nvPr>
            <p:ph idx="1"/>
          </p:nvPr>
        </p:nvSpPr>
        <p:spPr>
          <a:xfrm>
            <a:off x="761803" y="2470244"/>
            <a:ext cx="4080361" cy="3769834"/>
          </a:xfrm>
        </p:spPr>
        <p:txBody>
          <a:bodyPr anchor="ctr">
            <a:normAutofit/>
          </a:bodyPr>
          <a:lstStyle/>
          <a:p>
            <a:pPr marL="342900" lvl="0" indent="-342900">
              <a:spcAft>
                <a:spcPts val="800"/>
              </a:spcAft>
              <a:buFont typeface="+mj-lt"/>
              <a:buAutoNum type="arabicPeriod"/>
              <a:tabLst>
                <a:tab pos="457200" algn="l"/>
              </a:tabLst>
            </a:pPr>
            <a:r>
              <a:rPr lang="en-AU" sz="2000" b="1" kern="100" dirty="0">
                <a:effectLst/>
                <a:latin typeface="Aptos" panose="020B0004020202020204" pitchFamily="34" charset="0"/>
                <a:ea typeface="Aptos" panose="020B0004020202020204" pitchFamily="34" charset="0"/>
                <a:cs typeface="Cordia New" panose="020B0304020202020204" pitchFamily="34" charset="-34"/>
              </a:rPr>
              <a:t>Create Internal Meeting Hours for the Organisation</a:t>
            </a:r>
            <a:endParaRPr lang="en-AU" sz="2000" kern="100" dirty="0">
              <a:effectLst/>
              <a:latin typeface="Aptos" panose="020B0004020202020204" pitchFamily="34" charset="0"/>
              <a:ea typeface="Aptos" panose="020B0004020202020204" pitchFamily="34" charset="0"/>
              <a:cs typeface="Cordia New" panose="020B0304020202020204" pitchFamily="34" charset="-34"/>
            </a:endParaRPr>
          </a:p>
          <a:p>
            <a:pPr marL="342900" lvl="0" indent="-342900">
              <a:spcAft>
                <a:spcPts val="800"/>
              </a:spcAft>
              <a:buFont typeface="+mj-lt"/>
              <a:buAutoNum type="arabicPeriod"/>
              <a:tabLst>
                <a:tab pos="457200" algn="l"/>
              </a:tabLst>
            </a:pPr>
            <a:r>
              <a:rPr lang="en-AU" sz="2000" b="1" kern="100" dirty="0">
                <a:effectLst/>
                <a:latin typeface="Aptos" panose="020B0004020202020204" pitchFamily="34" charset="0"/>
                <a:ea typeface="Aptos" panose="020B0004020202020204" pitchFamily="34" charset="0"/>
                <a:cs typeface="Cordia New" panose="020B0304020202020204" pitchFamily="34" charset="-34"/>
              </a:rPr>
              <a:t>Make It Known That You Have Maker Time</a:t>
            </a:r>
            <a:endParaRPr lang="en-AU" sz="2000" kern="100" dirty="0">
              <a:effectLst/>
              <a:latin typeface="Aptos" panose="020B0004020202020204" pitchFamily="34" charset="0"/>
              <a:ea typeface="Aptos" panose="020B0004020202020204" pitchFamily="34" charset="0"/>
              <a:cs typeface="Cordia New" panose="020B0304020202020204" pitchFamily="34" charset="-34"/>
            </a:endParaRPr>
          </a:p>
          <a:p>
            <a:pPr marL="342900" lvl="0" indent="-342900">
              <a:spcAft>
                <a:spcPts val="800"/>
              </a:spcAft>
              <a:buFont typeface="+mj-lt"/>
              <a:buAutoNum type="arabicPeriod"/>
              <a:tabLst>
                <a:tab pos="457200" algn="l"/>
              </a:tabLst>
            </a:pPr>
            <a:r>
              <a:rPr lang="en-AU" sz="2000" b="1" kern="100" dirty="0">
                <a:effectLst/>
                <a:latin typeface="Aptos" panose="020B0004020202020204" pitchFamily="34" charset="0"/>
                <a:ea typeface="Aptos" panose="020B0004020202020204" pitchFamily="34" charset="0"/>
                <a:cs typeface="Cordia New" panose="020B0304020202020204" pitchFamily="34" charset="-34"/>
              </a:rPr>
              <a:t>Schedule Meetings from the Bottom Up</a:t>
            </a:r>
            <a:endParaRPr lang="en-AU" sz="2000" b="1" kern="100" dirty="0">
              <a:latin typeface="Aptos" panose="020B0004020202020204" pitchFamily="34" charset="0"/>
              <a:ea typeface="Aptos" panose="020B0004020202020204" pitchFamily="34" charset="0"/>
              <a:cs typeface="Cordia New" panose="020B0304020202020204" pitchFamily="34" charset="-34"/>
            </a:endParaRPr>
          </a:p>
          <a:p>
            <a:pPr marL="342900" lvl="0" indent="-342900">
              <a:spcAft>
                <a:spcPts val="800"/>
              </a:spcAft>
              <a:buFont typeface="+mj-lt"/>
              <a:buAutoNum type="arabicPeriod"/>
              <a:tabLst>
                <a:tab pos="457200" algn="l"/>
              </a:tabLst>
            </a:pPr>
            <a:r>
              <a:rPr lang="en-AU" sz="2000" b="1" kern="100" dirty="0">
                <a:effectLst/>
                <a:latin typeface="Aptos" panose="020B0004020202020204" pitchFamily="34" charset="0"/>
                <a:ea typeface="Aptos" panose="020B0004020202020204" pitchFamily="34" charset="0"/>
                <a:cs typeface="Cordia New" panose="020B0304020202020204" pitchFamily="34" charset="-34"/>
              </a:rPr>
              <a:t>Commit to a Manager Day</a:t>
            </a:r>
            <a:endParaRPr lang="en-AU" sz="2000" b="1" kern="100" dirty="0">
              <a:latin typeface="Aptos" panose="020B0004020202020204" pitchFamily="34" charset="0"/>
              <a:ea typeface="Aptos" panose="020B0004020202020204" pitchFamily="34" charset="0"/>
              <a:cs typeface="Cordia New" panose="020B0304020202020204" pitchFamily="34" charset="-34"/>
            </a:endParaRPr>
          </a:p>
          <a:p>
            <a:pPr marL="342900" lvl="0" indent="-342900">
              <a:spcAft>
                <a:spcPts val="800"/>
              </a:spcAft>
              <a:buFont typeface="+mj-lt"/>
              <a:buAutoNum type="arabicPeriod"/>
              <a:tabLst>
                <a:tab pos="457200" algn="l"/>
              </a:tabLst>
            </a:pPr>
            <a:r>
              <a:rPr lang="en-AU" sz="2000" b="1" kern="100" dirty="0">
                <a:effectLst/>
                <a:latin typeface="Aptos" panose="020B0004020202020204" pitchFamily="34" charset="0"/>
                <a:ea typeface="Aptos" panose="020B0004020202020204" pitchFamily="34" charset="0"/>
                <a:cs typeface="Cordia New" panose="020B0304020202020204" pitchFamily="34" charset="-34"/>
              </a:rPr>
              <a:t> Commit to a Maker Day</a:t>
            </a:r>
            <a:endParaRPr lang="en-AU" sz="2000" b="1" kern="100" dirty="0">
              <a:latin typeface="Aptos" panose="020B0004020202020204" pitchFamily="34" charset="0"/>
              <a:ea typeface="Aptos" panose="020B0004020202020204" pitchFamily="34" charset="0"/>
              <a:cs typeface="Cordia New" panose="020B0304020202020204" pitchFamily="34" charset="-34"/>
            </a:endParaRPr>
          </a:p>
          <a:p>
            <a:pPr marL="342900" lvl="0" indent="-342900">
              <a:spcAft>
                <a:spcPts val="800"/>
              </a:spcAft>
              <a:buFont typeface="+mj-lt"/>
              <a:buAutoNum type="arabicPeriod"/>
              <a:tabLst>
                <a:tab pos="457200" algn="l"/>
              </a:tabLst>
            </a:pPr>
            <a:r>
              <a:rPr lang="en-AU" sz="2000" kern="100" dirty="0">
                <a:effectLst/>
                <a:latin typeface="Aptos" panose="020B0004020202020204" pitchFamily="34" charset="0"/>
                <a:ea typeface="Aptos" panose="020B0004020202020204" pitchFamily="34" charset="0"/>
                <a:cs typeface="Cordia New" panose="020B0304020202020204" pitchFamily="34" charset="-34"/>
              </a:rPr>
              <a:t> </a:t>
            </a:r>
            <a:r>
              <a:rPr lang="en-AU" sz="2000" b="1" kern="100" dirty="0">
                <a:effectLst/>
                <a:latin typeface="Aptos" panose="020B0004020202020204" pitchFamily="34" charset="0"/>
                <a:ea typeface="Aptos" panose="020B0004020202020204" pitchFamily="34" charset="0"/>
                <a:cs typeface="Cordia New" panose="020B0304020202020204" pitchFamily="34" charset="-34"/>
              </a:rPr>
              <a:t>Buffer Time: Communicate!</a:t>
            </a:r>
            <a:endParaRPr lang="en-AU" sz="2000" b="1" dirty="0"/>
          </a:p>
        </p:txBody>
      </p:sp>
      <p:sp>
        <p:nvSpPr>
          <p:cNvPr id="19" name="Rectangle 18">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oard Room">
            <a:extLst>
              <a:ext uri="{FF2B5EF4-FFF2-40B4-BE49-F238E27FC236}">
                <a16:creationId xmlns:a16="http://schemas.microsoft.com/office/drawing/2014/main" id="{CC452FFD-0E00-814A-DA8D-B21C700B7D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761902"/>
            <a:ext cx="5334197" cy="5334197"/>
          </a:xfrm>
          <a:prstGeom prst="rect">
            <a:avLst/>
          </a:prstGeom>
        </p:spPr>
      </p:pic>
    </p:spTree>
    <p:extLst>
      <p:ext uri="{BB962C8B-B14F-4D97-AF65-F5344CB8AC3E}">
        <p14:creationId xmlns:p14="http://schemas.microsoft.com/office/powerpoint/2010/main" val="1597497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p:cNvSpPr>
            <a:spLocks noGrp="1"/>
          </p:cNvSpPr>
          <p:nvPr>
            <p:ph type="title"/>
          </p:nvPr>
        </p:nvSpPr>
        <p:spPr>
          <a:xfrm>
            <a:off x="761802" y="762001"/>
            <a:ext cx="4080362" cy="1708242"/>
          </a:xfrm>
        </p:spPr>
        <p:txBody>
          <a:bodyPr anchor="ctr">
            <a:normAutofit/>
          </a:bodyPr>
          <a:lstStyle/>
          <a:p>
            <a:r>
              <a:rPr lang="en-US" sz="4000"/>
              <a:t>Individual Rules for Managers</a:t>
            </a:r>
          </a:p>
        </p:txBody>
      </p:sp>
      <p:sp>
        <p:nvSpPr>
          <p:cNvPr id="3" name="Content Placeholder"/>
          <p:cNvSpPr>
            <a:spLocks noGrp="1"/>
          </p:cNvSpPr>
          <p:nvPr>
            <p:ph idx="1"/>
          </p:nvPr>
        </p:nvSpPr>
        <p:spPr>
          <a:xfrm>
            <a:off x="761803" y="2470244"/>
            <a:ext cx="4080361" cy="3769834"/>
          </a:xfrm>
        </p:spPr>
        <p:txBody>
          <a:bodyPr anchor="ctr">
            <a:normAutofit/>
          </a:bodyPr>
          <a:lstStyle/>
          <a:p>
            <a:pPr lvl="0"/>
            <a:r>
              <a:rPr lang="en-US" sz="2000"/>
              <a:t>Stick to Dedicated Internal Meeting Blocks</a:t>
            </a:r>
          </a:p>
          <a:p>
            <a:pPr lvl="0"/>
            <a:r>
              <a:rPr lang="en-US" sz="2000"/>
              <a:t>Understand the Cost for the Maker </a:t>
            </a:r>
          </a:p>
          <a:p>
            <a:pPr lvl="0"/>
            <a:r>
              <a:rPr lang="en-US" sz="2000"/>
              <a:t>Make Interruptions Worth It</a:t>
            </a:r>
          </a:p>
          <a:p>
            <a:pPr lvl="0"/>
            <a:r>
              <a:rPr lang="en-US" sz="2000"/>
              <a:t>Respect the “No</a:t>
            </a:r>
          </a:p>
        </p:txBody>
      </p:sp>
      <p:sp>
        <p:nvSpPr>
          <p:cNvPr id="12" name="Rectangle 11">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E48D93EF-23B4-D38E-F52A-F02DB6559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761902"/>
            <a:ext cx="5334197" cy="5334197"/>
          </a:xfrm>
          <a:prstGeom prst="rect">
            <a:avLst/>
          </a:prstGeom>
        </p:spPr>
      </p:pic>
      <p:sp>
        <p:nvSpPr>
          <p:cNvPr id="4" name="TextBox 3">
            <a:extLst>
              <a:ext uri="{FF2B5EF4-FFF2-40B4-BE49-F238E27FC236}">
                <a16:creationId xmlns:a16="http://schemas.microsoft.com/office/drawing/2014/main" id="{64141EA5-1E71-0B54-3CEC-0662AAFA1F91}"/>
              </a:ext>
            </a:extLst>
          </p:cNvPr>
          <p:cNvSpPr txBox="1"/>
          <p:nvPr/>
        </p:nvSpPr>
        <p:spPr>
          <a:xfrm>
            <a:off x="6380845" y="5390147"/>
            <a:ext cx="4764506" cy="646331"/>
          </a:xfrm>
          <a:prstGeom prst="rect">
            <a:avLst/>
          </a:prstGeom>
          <a:noFill/>
        </p:spPr>
        <p:txBody>
          <a:bodyPr wrap="square" rtlCol="0">
            <a:spAutoFit/>
          </a:bodyPr>
          <a:lstStyle/>
          <a:p>
            <a:r>
              <a:rPr lang="en-AU" dirty="0"/>
              <a:t>Remember: </a:t>
            </a:r>
            <a:r>
              <a:rPr lang="en-AU" sz="1800" kern="100" dirty="0">
                <a:latin typeface="Aptos" panose="020B0004020202020204" pitchFamily="34" charset="0"/>
                <a:ea typeface="Aptos" panose="020B0004020202020204" pitchFamily="34" charset="0"/>
                <a:cs typeface="Cordia New" panose="020B0304020202020204" pitchFamily="34" charset="-34"/>
              </a:rPr>
              <a:t>Even minor interruptions can cost up to 40% of the productivity for that block</a:t>
            </a:r>
            <a:r>
              <a:rPr lang="en-AU"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p:cNvSpPr>
            <a:spLocks noGrp="1"/>
          </p:cNvSpPr>
          <p:nvPr>
            <p:ph type="title"/>
          </p:nvPr>
        </p:nvSpPr>
        <p:spPr>
          <a:xfrm>
            <a:off x="761802" y="762001"/>
            <a:ext cx="4080362" cy="1708242"/>
          </a:xfrm>
        </p:spPr>
        <p:txBody>
          <a:bodyPr anchor="ctr">
            <a:normAutofit/>
          </a:bodyPr>
          <a:lstStyle/>
          <a:p>
            <a:r>
              <a:rPr lang="en-US" sz="4000"/>
              <a:t>Individual Rules for Makers</a:t>
            </a:r>
          </a:p>
        </p:txBody>
      </p:sp>
      <p:sp>
        <p:nvSpPr>
          <p:cNvPr id="3" name="Content Placeholder"/>
          <p:cNvSpPr>
            <a:spLocks noGrp="1"/>
          </p:cNvSpPr>
          <p:nvPr>
            <p:ph idx="1"/>
          </p:nvPr>
        </p:nvSpPr>
        <p:spPr>
          <a:xfrm>
            <a:off x="761803" y="2470244"/>
            <a:ext cx="4080361" cy="3769834"/>
          </a:xfrm>
        </p:spPr>
        <p:txBody>
          <a:bodyPr anchor="ctr">
            <a:normAutofit/>
          </a:bodyPr>
          <a:lstStyle/>
          <a:p>
            <a:pPr lvl="0"/>
            <a:r>
              <a:rPr lang="en-US" sz="2000" dirty="0"/>
              <a:t>Communicate Your Schedule</a:t>
            </a:r>
          </a:p>
          <a:p>
            <a:pPr lvl="0"/>
            <a:r>
              <a:rPr lang="en-US" sz="2000" dirty="0"/>
              <a:t>Don’t Be Afraid to Say “No</a:t>
            </a:r>
          </a:p>
          <a:p>
            <a:pPr lvl="0"/>
            <a:r>
              <a:rPr lang="en-US" sz="2000" dirty="0"/>
              <a:t>Commit to yourself and your Schedule</a:t>
            </a:r>
          </a:p>
          <a:p>
            <a:pPr lvl="0"/>
            <a:r>
              <a:rPr lang="en-US" sz="2000" dirty="0"/>
              <a:t>Work When You Say You’re Working</a:t>
            </a:r>
          </a:p>
        </p:txBody>
      </p:sp>
      <p:sp>
        <p:nvSpPr>
          <p:cNvPr id="12" name="Rectangle 11">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Artist female with solid fill">
            <a:extLst>
              <a:ext uri="{FF2B5EF4-FFF2-40B4-BE49-F238E27FC236}">
                <a16:creationId xmlns:a16="http://schemas.microsoft.com/office/drawing/2014/main" id="{2BEAD675-9EB5-A19B-4AB5-204E757760C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0" y="328763"/>
            <a:ext cx="5334197" cy="5334197"/>
          </a:xfrm>
          <a:prstGeom prst="rect">
            <a:avLst/>
          </a:prstGeom>
        </p:spPr>
      </p:pic>
      <p:sp>
        <p:nvSpPr>
          <p:cNvPr id="4" name="TextBox 3">
            <a:extLst>
              <a:ext uri="{FF2B5EF4-FFF2-40B4-BE49-F238E27FC236}">
                <a16:creationId xmlns:a16="http://schemas.microsoft.com/office/drawing/2014/main" id="{3394DB82-DB12-E0F8-2883-E2232C472AED}"/>
              </a:ext>
            </a:extLst>
          </p:cNvPr>
          <p:cNvSpPr txBox="1"/>
          <p:nvPr/>
        </p:nvSpPr>
        <p:spPr>
          <a:xfrm>
            <a:off x="6400800" y="5598695"/>
            <a:ext cx="4892842" cy="369332"/>
          </a:xfrm>
          <a:prstGeom prst="rect">
            <a:avLst/>
          </a:prstGeom>
          <a:noFill/>
        </p:spPr>
        <p:txBody>
          <a:bodyPr wrap="square" rtlCol="0">
            <a:spAutoFit/>
          </a:bodyPr>
          <a:lstStyle/>
          <a:p>
            <a:r>
              <a:rPr lang="en-AU" sz="1800" kern="100" dirty="0">
                <a:latin typeface="Aptos" panose="020B0004020202020204" pitchFamily="34" charset="0"/>
                <a:ea typeface="Aptos" panose="020B0004020202020204" pitchFamily="34" charset="0"/>
                <a:cs typeface="Cordia New" panose="020B0304020202020204" pitchFamily="34" charset="-34"/>
              </a:rPr>
              <a:t>Procrastination is a really threat to the maker</a:t>
            </a:r>
            <a:endParaRPr lang="en-A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p:cNvSpPr>
            <a:spLocks noGrp="1"/>
          </p:cNvSpPr>
          <p:nvPr>
            <p:ph type="title"/>
          </p:nvPr>
        </p:nvSpPr>
        <p:spPr>
          <a:xfrm>
            <a:off x="761802" y="762001"/>
            <a:ext cx="4080362" cy="1708242"/>
          </a:xfrm>
        </p:spPr>
        <p:txBody>
          <a:bodyPr anchor="ctr">
            <a:normAutofit/>
          </a:bodyPr>
          <a:lstStyle/>
          <a:p>
            <a:r>
              <a:rPr lang="en-US" sz="4000"/>
              <a:t>Rules for the Hybrid Worker</a:t>
            </a:r>
          </a:p>
        </p:txBody>
      </p:sp>
      <p:sp>
        <p:nvSpPr>
          <p:cNvPr id="3" name="Content Placeholder"/>
          <p:cNvSpPr>
            <a:spLocks noGrp="1"/>
          </p:cNvSpPr>
          <p:nvPr>
            <p:ph idx="1"/>
          </p:nvPr>
        </p:nvSpPr>
        <p:spPr>
          <a:xfrm>
            <a:off x="761803" y="2470244"/>
            <a:ext cx="4080361" cy="3769834"/>
          </a:xfrm>
        </p:spPr>
        <p:txBody>
          <a:bodyPr anchor="ctr">
            <a:normAutofit/>
          </a:bodyPr>
          <a:lstStyle/>
          <a:p>
            <a:pPr lvl="0"/>
            <a:r>
              <a:rPr lang="en-US" sz="2000" dirty="0"/>
              <a:t>Theme Your Days</a:t>
            </a:r>
          </a:p>
          <a:p>
            <a:pPr lvl="0"/>
            <a:r>
              <a:rPr lang="en-US" sz="2000" dirty="0"/>
              <a:t>Daily or weekly Highlight </a:t>
            </a:r>
          </a:p>
          <a:p>
            <a:pPr lvl="0"/>
            <a:r>
              <a:rPr lang="en-US" sz="2000" dirty="0"/>
              <a:t>Over-communicate your schedule</a:t>
            </a:r>
          </a:p>
        </p:txBody>
      </p:sp>
      <p:sp>
        <p:nvSpPr>
          <p:cNvPr id="12" name="Rectangle 11">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hare outline">
            <a:extLst>
              <a:ext uri="{FF2B5EF4-FFF2-40B4-BE49-F238E27FC236}">
                <a16:creationId xmlns:a16="http://schemas.microsoft.com/office/drawing/2014/main" id="{7CF8B752-4753-FA7C-C256-BFE86659733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49614" y="-184484"/>
            <a:ext cx="7146758" cy="714675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1809A60E-85D4-9552-2BC7-115FC6637DFE}"/>
              </a:ext>
            </a:extLst>
          </p:cNvPr>
          <p:cNvPicPr>
            <a:picLocks noChangeAspect="1"/>
          </p:cNvPicPr>
          <p:nvPr/>
        </p:nvPicPr>
        <p:blipFill>
          <a:blip r:embed="rId3"/>
          <a:srcRect l="24160"/>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C21BB8-F929-8FB0-A41C-34C116165178}"/>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dirty="0"/>
              <a:t>Who are you?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59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8DBC0-2DE4-A6EA-6F96-862E413A81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475B7B8-388B-7984-6C63-68998C562F61}"/>
              </a:ext>
            </a:extLst>
          </p:cNvPr>
          <p:cNvSpPr txBox="1"/>
          <p:nvPr/>
        </p:nvSpPr>
        <p:spPr>
          <a:xfrm>
            <a:off x="1397026" y="1949959"/>
            <a:ext cx="9397948"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0" b="0" i="0" u="none" strike="noStrike" kern="1200" cap="none" spc="0" normalizeH="0" baseline="0" noProof="0" dirty="0">
                <a:ln>
                  <a:noFill/>
                </a:ln>
                <a:solidFill>
                  <a:srgbClr val="323B60"/>
                </a:solidFill>
                <a:effectLst/>
                <a:uLnTx/>
                <a:uFillTx/>
                <a:latin typeface="Calibri" panose="020F0502020204030204"/>
                <a:ea typeface="+mn-ea"/>
                <a:cs typeface="+mn-cs"/>
              </a:rPr>
              <a:t>🧾Your Ideal Week</a:t>
            </a:r>
          </a:p>
          <a:p>
            <a:pPr lvl="0"/>
            <a:r>
              <a:rPr lang="en-AU" sz="2400" i="1" dirty="0"/>
              <a:t>If you don’t control your week, your week will control you</a:t>
            </a:r>
            <a:endParaRPr kumimoji="0" lang="en-AU" sz="28700" b="0" i="0" u="none" strike="noStrike" kern="1200" cap="none" spc="0" normalizeH="0" baseline="0" noProof="0" dirty="0">
              <a:ln>
                <a:noFill/>
              </a:ln>
              <a:solidFill>
                <a:srgbClr val="323B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69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018CA-6607-5853-3E51-BC9A93023EFD}"/>
              </a:ext>
            </a:extLst>
          </p:cNvPr>
          <p:cNvSpPr>
            <a:spLocks noGrp="1"/>
          </p:cNvSpPr>
          <p:nvPr>
            <p:ph type="title"/>
          </p:nvPr>
        </p:nvSpPr>
        <p:spPr>
          <a:xfrm>
            <a:off x="761800" y="762001"/>
            <a:ext cx="5334197" cy="1708242"/>
          </a:xfrm>
        </p:spPr>
        <p:txBody>
          <a:bodyPr anchor="ctr">
            <a:normAutofit/>
          </a:bodyPr>
          <a:lstStyle/>
          <a:p>
            <a:r>
              <a:rPr lang="en-AU" sz="4000"/>
              <a:t>But it’s about more than just Saving Time!</a:t>
            </a:r>
          </a:p>
        </p:txBody>
      </p:sp>
      <p:sp>
        <p:nvSpPr>
          <p:cNvPr id="3" name="Content Placeholder 2">
            <a:extLst>
              <a:ext uri="{FF2B5EF4-FFF2-40B4-BE49-F238E27FC236}">
                <a16:creationId xmlns:a16="http://schemas.microsoft.com/office/drawing/2014/main" id="{44804FA5-2ACD-0819-D8CF-2756A66AD2F0}"/>
              </a:ext>
            </a:extLst>
          </p:cNvPr>
          <p:cNvSpPr>
            <a:spLocks noGrp="1"/>
          </p:cNvSpPr>
          <p:nvPr>
            <p:ph idx="1"/>
          </p:nvPr>
        </p:nvSpPr>
        <p:spPr>
          <a:xfrm>
            <a:off x="761800" y="2470244"/>
            <a:ext cx="5334197" cy="3769835"/>
          </a:xfrm>
        </p:spPr>
        <p:txBody>
          <a:bodyPr anchor="ctr">
            <a:normAutofit/>
          </a:bodyPr>
          <a:lstStyle/>
          <a:p>
            <a:pPr marL="0" indent="0">
              <a:buNone/>
            </a:pPr>
            <a:r>
              <a:rPr lang="en-AU" sz="2000" dirty="0"/>
              <a:t>Its about:</a:t>
            </a:r>
          </a:p>
          <a:p>
            <a:r>
              <a:rPr lang="en-AU" sz="2000" dirty="0"/>
              <a:t>Enjoying your work more</a:t>
            </a:r>
          </a:p>
          <a:p>
            <a:r>
              <a:rPr lang="en-AU" sz="2000" dirty="0"/>
              <a:t>Ensuring you have time to engage with your customers, team, Friends and Family,</a:t>
            </a:r>
          </a:p>
          <a:p>
            <a:r>
              <a:rPr lang="en-AU" sz="2000" dirty="0"/>
              <a:t>Achieving more of your goals with less stress </a:t>
            </a:r>
          </a:p>
          <a:p>
            <a:r>
              <a:rPr lang="en-AU" sz="2000" dirty="0"/>
              <a:t>Optimising your workflows, Reducing Distractions</a:t>
            </a:r>
          </a:p>
          <a:p>
            <a:r>
              <a:rPr lang="en-AU" sz="2000" dirty="0"/>
              <a:t>Overall making you more productive happier and more connected with your team, Friends and Family</a:t>
            </a:r>
          </a:p>
        </p:txBody>
      </p:sp>
      <p:pic>
        <p:nvPicPr>
          <p:cNvPr id="5" name="Picture 4" descr="Hands-on top of each other">
            <a:extLst>
              <a:ext uri="{FF2B5EF4-FFF2-40B4-BE49-F238E27FC236}">
                <a16:creationId xmlns:a16="http://schemas.microsoft.com/office/drawing/2014/main" id="{E5A43F88-04CF-9979-4E56-56EE151D1708}"/>
              </a:ext>
            </a:extLst>
          </p:cNvPr>
          <p:cNvPicPr>
            <a:picLocks noChangeAspect="1"/>
          </p:cNvPicPr>
          <p:nvPr/>
        </p:nvPicPr>
        <p:blipFill>
          <a:blip r:embed="rId3"/>
          <a:srcRect l="54362" r="1166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7155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BCD4F2A-4609-2C27-C14A-42558437BCA3}"/>
              </a:ext>
            </a:extLst>
          </p:cNvPr>
          <p:cNvSpPr/>
          <p:nvPr/>
        </p:nvSpPr>
        <p:spPr>
          <a:xfrm>
            <a:off x="0" y="0"/>
            <a:ext cx="12192000" cy="7915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DE2EC5-5974-BF28-C665-18220C87E5C5}"/>
              </a:ext>
            </a:extLst>
          </p:cNvPr>
          <p:cNvSpPr>
            <a:spLocks noGrp="1"/>
          </p:cNvSpPr>
          <p:nvPr>
            <p:ph type="title"/>
          </p:nvPr>
        </p:nvSpPr>
        <p:spPr>
          <a:xfrm>
            <a:off x="4810397" y="64364"/>
            <a:ext cx="2571206" cy="601526"/>
          </a:xfrm>
        </p:spPr>
        <p:txBody>
          <a:bodyPr>
            <a:normAutofit fontScale="90000"/>
          </a:bodyPr>
          <a:lstStyle/>
          <a:p>
            <a:r>
              <a:rPr lang="en-AU" b="1" dirty="0">
                <a:solidFill>
                  <a:schemeClr val="bg1"/>
                </a:solidFill>
              </a:rPr>
              <a:t>Ideal Week</a:t>
            </a:r>
          </a:p>
        </p:txBody>
      </p:sp>
      <p:pic>
        <p:nvPicPr>
          <p:cNvPr id="5" name="Content Placeholder 4">
            <a:extLst>
              <a:ext uri="{FF2B5EF4-FFF2-40B4-BE49-F238E27FC236}">
                <a16:creationId xmlns:a16="http://schemas.microsoft.com/office/drawing/2014/main" id="{DC377978-EDE3-EA2E-DD43-AF980ADF18CD}"/>
              </a:ext>
            </a:extLst>
          </p:cNvPr>
          <p:cNvPicPr>
            <a:picLocks noGrp="1" noChangeAspect="1"/>
          </p:cNvPicPr>
          <p:nvPr>
            <p:ph idx="1"/>
          </p:nvPr>
        </p:nvPicPr>
        <p:blipFill>
          <a:blip r:embed="rId3"/>
          <a:stretch>
            <a:fillRect/>
          </a:stretch>
        </p:blipFill>
        <p:spPr>
          <a:xfrm>
            <a:off x="1831356" y="917162"/>
            <a:ext cx="8529287" cy="5701347"/>
          </a:xfrm>
        </p:spPr>
      </p:pic>
    </p:spTree>
    <p:extLst>
      <p:ext uri="{BB962C8B-B14F-4D97-AF65-F5344CB8AC3E}">
        <p14:creationId xmlns:p14="http://schemas.microsoft.com/office/powerpoint/2010/main" val="3399301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F68B-29CD-6DB4-CC5C-A0ED599333E4}"/>
              </a:ext>
            </a:extLst>
          </p:cNvPr>
          <p:cNvSpPr>
            <a:spLocks noGrp="1"/>
          </p:cNvSpPr>
          <p:nvPr>
            <p:ph type="title"/>
          </p:nvPr>
        </p:nvSpPr>
        <p:spPr>
          <a:xfrm>
            <a:off x="0" y="822961"/>
            <a:ext cx="2155371" cy="4585062"/>
          </a:xfrm>
        </p:spPr>
        <p:txBody>
          <a:bodyPr>
            <a:normAutofit/>
          </a:bodyPr>
          <a:lstStyle/>
          <a:p>
            <a:r>
              <a:rPr lang="en-GB" b="1" dirty="0"/>
              <a:t>Steps to Create Your Ideal Week</a:t>
            </a:r>
            <a:endParaRPr lang="en-AU" b="1" dirty="0">
              <a:solidFill>
                <a:srgbClr val="323B60"/>
              </a:solidFill>
            </a:endParaRPr>
          </a:p>
        </p:txBody>
      </p:sp>
      <p:pic>
        <p:nvPicPr>
          <p:cNvPr id="7" name="Content Placeholder 6" descr="A calendar with a grid&#10;&#10;AI-generated content may be incorrect.">
            <a:extLst>
              <a:ext uri="{FF2B5EF4-FFF2-40B4-BE49-F238E27FC236}">
                <a16:creationId xmlns:a16="http://schemas.microsoft.com/office/drawing/2014/main" id="{B7E9178C-EAA0-B12F-14EB-DAC598DD63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4745" y="509451"/>
            <a:ext cx="11072951" cy="6228534"/>
          </a:xfrm>
        </p:spPr>
      </p:pic>
      <p:sp>
        <p:nvSpPr>
          <p:cNvPr id="8" name="TextBox 7">
            <a:extLst>
              <a:ext uri="{FF2B5EF4-FFF2-40B4-BE49-F238E27FC236}">
                <a16:creationId xmlns:a16="http://schemas.microsoft.com/office/drawing/2014/main" id="{C94E0A3C-E5A2-E6E9-95E3-A0919E111AFF}"/>
              </a:ext>
            </a:extLst>
          </p:cNvPr>
          <p:cNvSpPr txBox="1"/>
          <p:nvPr/>
        </p:nvSpPr>
        <p:spPr>
          <a:xfrm>
            <a:off x="2534194" y="931034"/>
            <a:ext cx="1972492" cy="369332"/>
          </a:xfrm>
          <a:prstGeom prst="rect">
            <a:avLst/>
          </a:prstGeom>
          <a:noFill/>
        </p:spPr>
        <p:txBody>
          <a:bodyPr wrap="square" rtlCol="0">
            <a:spAutoFit/>
          </a:bodyPr>
          <a:lstStyle/>
          <a:p>
            <a:r>
              <a:rPr lang="en-AU" dirty="0"/>
              <a:t>Clarity Sprint</a:t>
            </a:r>
          </a:p>
        </p:txBody>
      </p:sp>
      <p:sp>
        <p:nvSpPr>
          <p:cNvPr id="9" name="TextBox 8">
            <a:extLst>
              <a:ext uri="{FF2B5EF4-FFF2-40B4-BE49-F238E27FC236}">
                <a16:creationId xmlns:a16="http://schemas.microsoft.com/office/drawing/2014/main" id="{35743B0E-A6A2-C4BE-1B08-FB6FB0C1B0FB}"/>
              </a:ext>
            </a:extLst>
          </p:cNvPr>
          <p:cNvSpPr txBox="1"/>
          <p:nvPr/>
        </p:nvSpPr>
        <p:spPr>
          <a:xfrm>
            <a:off x="2534194" y="1198210"/>
            <a:ext cx="1972492" cy="369332"/>
          </a:xfrm>
          <a:prstGeom prst="rect">
            <a:avLst/>
          </a:prstGeom>
          <a:noFill/>
        </p:spPr>
        <p:txBody>
          <a:bodyPr wrap="square" rtlCol="0">
            <a:spAutoFit/>
          </a:bodyPr>
          <a:lstStyle/>
          <a:p>
            <a:r>
              <a:rPr lang="en-AU" dirty="0"/>
              <a:t>Buffer Blocks</a:t>
            </a:r>
          </a:p>
        </p:txBody>
      </p:sp>
      <p:sp>
        <p:nvSpPr>
          <p:cNvPr id="10" name="TextBox 9">
            <a:extLst>
              <a:ext uri="{FF2B5EF4-FFF2-40B4-BE49-F238E27FC236}">
                <a16:creationId xmlns:a16="http://schemas.microsoft.com/office/drawing/2014/main" id="{EFE0EDD6-7EBF-4C72-9783-47DDADE2607A}"/>
              </a:ext>
            </a:extLst>
          </p:cNvPr>
          <p:cNvSpPr txBox="1"/>
          <p:nvPr/>
        </p:nvSpPr>
        <p:spPr>
          <a:xfrm>
            <a:off x="2534194" y="1536058"/>
            <a:ext cx="1972492" cy="369332"/>
          </a:xfrm>
          <a:prstGeom prst="rect">
            <a:avLst/>
          </a:prstGeom>
          <a:noFill/>
        </p:spPr>
        <p:txBody>
          <a:bodyPr wrap="square" rtlCol="0">
            <a:spAutoFit/>
          </a:bodyPr>
          <a:lstStyle/>
          <a:p>
            <a:r>
              <a:rPr lang="en-AU" dirty="0"/>
              <a:t>Strategic  Blocks</a:t>
            </a:r>
          </a:p>
        </p:txBody>
      </p:sp>
      <p:sp>
        <p:nvSpPr>
          <p:cNvPr id="11" name="TextBox 10">
            <a:extLst>
              <a:ext uri="{FF2B5EF4-FFF2-40B4-BE49-F238E27FC236}">
                <a16:creationId xmlns:a16="http://schemas.microsoft.com/office/drawing/2014/main" id="{55F351B3-2DEF-5CB2-6CD4-2346712B97EC}"/>
              </a:ext>
            </a:extLst>
          </p:cNvPr>
          <p:cNvSpPr txBox="1"/>
          <p:nvPr/>
        </p:nvSpPr>
        <p:spPr>
          <a:xfrm>
            <a:off x="2534194" y="1803234"/>
            <a:ext cx="1972492" cy="369332"/>
          </a:xfrm>
          <a:prstGeom prst="rect">
            <a:avLst/>
          </a:prstGeom>
          <a:noFill/>
        </p:spPr>
        <p:txBody>
          <a:bodyPr wrap="square" rtlCol="0">
            <a:spAutoFit/>
          </a:bodyPr>
          <a:lstStyle/>
          <a:p>
            <a:r>
              <a:rPr lang="en-AU" dirty="0"/>
              <a:t>School Pickup</a:t>
            </a:r>
          </a:p>
        </p:txBody>
      </p:sp>
      <p:sp>
        <p:nvSpPr>
          <p:cNvPr id="12" name="TextBox 11">
            <a:extLst>
              <a:ext uri="{FF2B5EF4-FFF2-40B4-BE49-F238E27FC236}">
                <a16:creationId xmlns:a16="http://schemas.microsoft.com/office/drawing/2014/main" id="{E32AF554-B37C-F463-262C-C193B3168ADE}"/>
              </a:ext>
            </a:extLst>
          </p:cNvPr>
          <p:cNvSpPr txBox="1"/>
          <p:nvPr/>
        </p:nvSpPr>
        <p:spPr>
          <a:xfrm>
            <a:off x="2534193" y="2141082"/>
            <a:ext cx="2090057" cy="369332"/>
          </a:xfrm>
          <a:prstGeom prst="rect">
            <a:avLst/>
          </a:prstGeom>
          <a:noFill/>
        </p:spPr>
        <p:txBody>
          <a:bodyPr wrap="square" rtlCol="0">
            <a:spAutoFit/>
          </a:bodyPr>
          <a:lstStyle/>
          <a:p>
            <a:r>
              <a:rPr lang="en-AU" dirty="0"/>
              <a:t>Check Email/Teams</a:t>
            </a:r>
          </a:p>
        </p:txBody>
      </p:sp>
      <p:sp>
        <p:nvSpPr>
          <p:cNvPr id="13" name="TextBox 12">
            <a:extLst>
              <a:ext uri="{FF2B5EF4-FFF2-40B4-BE49-F238E27FC236}">
                <a16:creationId xmlns:a16="http://schemas.microsoft.com/office/drawing/2014/main" id="{05498DE7-07A5-6F9C-AB37-78F977E0DAFC}"/>
              </a:ext>
            </a:extLst>
          </p:cNvPr>
          <p:cNvSpPr txBox="1"/>
          <p:nvPr/>
        </p:nvSpPr>
        <p:spPr>
          <a:xfrm>
            <a:off x="2534193" y="2465867"/>
            <a:ext cx="2090057" cy="369332"/>
          </a:xfrm>
          <a:prstGeom prst="rect">
            <a:avLst/>
          </a:prstGeom>
          <a:noFill/>
        </p:spPr>
        <p:txBody>
          <a:bodyPr wrap="square" rtlCol="0">
            <a:spAutoFit/>
          </a:bodyPr>
          <a:lstStyle/>
          <a:p>
            <a:r>
              <a:rPr lang="en-AU" dirty="0"/>
              <a:t>Check Email/Teams</a:t>
            </a:r>
          </a:p>
        </p:txBody>
      </p:sp>
    </p:spTree>
    <p:extLst>
      <p:ext uri="{BB962C8B-B14F-4D97-AF65-F5344CB8AC3E}">
        <p14:creationId xmlns:p14="http://schemas.microsoft.com/office/powerpoint/2010/main" val="1631169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9B80-6367-32C2-F3E4-791A4F09479F}"/>
              </a:ext>
            </a:extLst>
          </p:cNvPr>
          <p:cNvSpPr>
            <a:spLocks noGrp="1"/>
          </p:cNvSpPr>
          <p:nvPr>
            <p:ph type="title"/>
          </p:nvPr>
        </p:nvSpPr>
        <p:spPr>
          <a:xfrm>
            <a:off x="156755" y="234496"/>
            <a:ext cx="8321040" cy="627652"/>
          </a:xfrm>
        </p:spPr>
        <p:txBody>
          <a:bodyPr>
            <a:normAutofit fontScale="90000"/>
          </a:bodyPr>
          <a:lstStyle/>
          <a:p>
            <a:r>
              <a:rPr lang="en-AU" b="1" dirty="0"/>
              <a:t>Digital Overlay</a:t>
            </a:r>
            <a:endParaRPr lang="en-GB" b="1" i="0" dirty="0">
              <a:solidFill>
                <a:srgbClr val="323B6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CC0C9089-2186-F0AF-9F55-A49379C0BB45}"/>
              </a:ext>
            </a:extLst>
          </p:cNvPr>
          <p:cNvPicPr>
            <a:picLocks noChangeAspect="1"/>
          </p:cNvPicPr>
          <p:nvPr/>
        </p:nvPicPr>
        <p:blipFill>
          <a:blip r:embed="rId3"/>
          <a:stretch>
            <a:fillRect/>
          </a:stretch>
        </p:blipFill>
        <p:spPr>
          <a:xfrm>
            <a:off x="2430072" y="928014"/>
            <a:ext cx="9078305" cy="5695490"/>
          </a:xfrm>
          <a:prstGeom prst="rect">
            <a:avLst/>
          </a:prstGeom>
        </p:spPr>
      </p:pic>
      <p:sp>
        <p:nvSpPr>
          <p:cNvPr id="9" name="TextBox 8">
            <a:extLst>
              <a:ext uri="{FF2B5EF4-FFF2-40B4-BE49-F238E27FC236}">
                <a16:creationId xmlns:a16="http://schemas.microsoft.com/office/drawing/2014/main" id="{15161040-11C6-0186-3348-C6480EF3B80D}"/>
              </a:ext>
            </a:extLst>
          </p:cNvPr>
          <p:cNvSpPr txBox="1"/>
          <p:nvPr/>
        </p:nvSpPr>
        <p:spPr>
          <a:xfrm>
            <a:off x="378823" y="1345474"/>
            <a:ext cx="1946366" cy="923330"/>
          </a:xfrm>
          <a:prstGeom prst="rect">
            <a:avLst/>
          </a:prstGeom>
          <a:noFill/>
        </p:spPr>
        <p:txBody>
          <a:bodyPr wrap="square" rtlCol="0">
            <a:spAutoFit/>
          </a:bodyPr>
          <a:lstStyle/>
          <a:p>
            <a:r>
              <a:rPr lang="en-GB" b="1" dirty="0"/>
              <a:t>Digital Calendars: </a:t>
            </a:r>
            <a:r>
              <a:rPr lang="en-GB" dirty="0"/>
              <a:t>Microsoft Outlook, Google Calendar</a:t>
            </a:r>
          </a:p>
        </p:txBody>
      </p:sp>
    </p:spTree>
    <p:extLst>
      <p:ext uri="{BB962C8B-B14F-4D97-AF65-F5344CB8AC3E}">
        <p14:creationId xmlns:p14="http://schemas.microsoft.com/office/powerpoint/2010/main" val="341110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D95A-8232-C432-2102-9C4DD812E46C}"/>
              </a:ext>
            </a:extLst>
          </p:cNvPr>
          <p:cNvSpPr>
            <a:spLocks noGrp="1"/>
          </p:cNvSpPr>
          <p:nvPr>
            <p:ph type="title"/>
          </p:nvPr>
        </p:nvSpPr>
        <p:spPr>
          <a:xfrm>
            <a:off x="8643193" y="489507"/>
            <a:ext cx="3091607" cy="1655483"/>
          </a:xfrm>
        </p:spPr>
        <p:txBody>
          <a:bodyPr anchor="b">
            <a:normAutofit/>
          </a:bodyPr>
          <a:lstStyle/>
          <a:p>
            <a:r>
              <a:rPr lang="en-AU" sz="4000" dirty="0"/>
              <a:t>IDEAL WEEK MANAGER</a:t>
            </a:r>
          </a:p>
        </p:txBody>
      </p:sp>
      <p:pic>
        <p:nvPicPr>
          <p:cNvPr id="5" name="Content Placeholder 4">
            <a:extLst>
              <a:ext uri="{FF2B5EF4-FFF2-40B4-BE49-F238E27FC236}">
                <a16:creationId xmlns:a16="http://schemas.microsoft.com/office/drawing/2014/main" id="{42E28BBB-06CB-4C9C-1CA5-BCBB825CE459}"/>
              </a:ext>
            </a:extLst>
          </p:cNvPr>
          <p:cNvPicPr>
            <a:picLocks noChangeAspect="1"/>
          </p:cNvPicPr>
          <p:nvPr/>
        </p:nvPicPr>
        <p:blipFill>
          <a:blip r:embed="rId3"/>
          <a:srcRect t="10520" r="-1" b="-1"/>
          <a:stretch/>
        </p:blipFill>
        <p:spPr>
          <a:xfrm>
            <a:off x="20" y="431"/>
            <a:ext cx="8115280" cy="6408311"/>
          </a:xfrm>
          <a:prstGeom prst="rect">
            <a:avLst/>
          </a:prstGeom>
        </p:spPr>
      </p:pic>
    </p:spTree>
    <p:extLst>
      <p:ext uri="{BB962C8B-B14F-4D97-AF65-F5344CB8AC3E}">
        <p14:creationId xmlns:p14="http://schemas.microsoft.com/office/powerpoint/2010/main" val="3867264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FC12-2EBD-B82E-FEE8-B60CB3E2990A}"/>
              </a:ext>
            </a:extLst>
          </p:cNvPr>
          <p:cNvSpPr>
            <a:spLocks noGrp="1"/>
          </p:cNvSpPr>
          <p:nvPr>
            <p:ph type="title"/>
          </p:nvPr>
        </p:nvSpPr>
        <p:spPr>
          <a:xfrm>
            <a:off x="8643193" y="489507"/>
            <a:ext cx="3091607" cy="1655483"/>
          </a:xfrm>
        </p:spPr>
        <p:txBody>
          <a:bodyPr anchor="b">
            <a:normAutofit/>
          </a:bodyPr>
          <a:lstStyle/>
          <a:p>
            <a:r>
              <a:rPr lang="en-AU" sz="4000" dirty="0"/>
              <a:t>IDEAL WEEK MAKER</a:t>
            </a:r>
          </a:p>
        </p:txBody>
      </p:sp>
      <p:pic>
        <p:nvPicPr>
          <p:cNvPr id="5" name="Content Placeholder 4">
            <a:extLst>
              <a:ext uri="{FF2B5EF4-FFF2-40B4-BE49-F238E27FC236}">
                <a16:creationId xmlns:a16="http://schemas.microsoft.com/office/drawing/2014/main" id="{F5C295E9-AB82-5006-572D-1D3D57F3B735}"/>
              </a:ext>
            </a:extLst>
          </p:cNvPr>
          <p:cNvPicPr>
            <a:picLocks noChangeAspect="1"/>
          </p:cNvPicPr>
          <p:nvPr/>
        </p:nvPicPr>
        <p:blipFill>
          <a:blip r:embed="rId3"/>
          <a:srcRect t="10266" r="-1" b="-1"/>
          <a:stretch/>
        </p:blipFill>
        <p:spPr>
          <a:xfrm>
            <a:off x="20" y="431"/>
            <a:ext cx="8115280" cy="6408311"/>
          </a:xfrm>
          <a:prstGeom prst="rect">
            <a:avLst/>
          </a:prstGeom>
        </p:spPr>
      </p:pic>
    </p:spTree>
    <p:extLst>
      <p:ext uri="{BB962C8B-B14F-4D97-AF65-F5344CB8AC3E}">
        <p14:creationId xmlns:p14="http://schemas.microsoft.com/office/powerpoint/2010/main" val="3009713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18D9-E50F-1D8D-0620-3FDD285952C0}"/>
              </a:ext>
            </a:extLst>
          </p:cNvPr>
          <p:cNvSpPr>
            <a:spLocks noGrp="1"/>
          </p:cNvSpPr>
          <p:nvPr>
            <p:ph type="title"/>
          </p:nvPr>
        </p:nvSpPr>
        <p:spPr>
          <a:xfrm>
            <a:off x="761802" y="342306"/>
            <a:ext cx="4703816" cy="2121408"/>
          </a:xfrm>
        </p:spPr>
        <p:txBody>
          <a:bodyPr anchor="ctr">
            <a:normAutofit/>
          </a:bodyPr>
          <a:lstStyle/>
          <a:p>
            <a:r>
              <a:rPr lang="en-AU" sz="4000"/>
              <a:t>IDEAL WEEK HYBRID</a:t>
            </a:r>
          </a:p>
        </p:txBody>
      </p:sp>
      <p:pic>
        <p:nvPicPr>
          <p:cNvPr id="5" name="Content Placeholder 4">
            <a:extLst>
              <a:ext uri="{FF2B5EF4-FFF2-40B4-BE49-F238E27FC236}">
                <a16:creationId xmlns:a16="http://schemas.microsoft.com/office/drawing/2014/main" id="{3BEE0088-434A-D3F9-89D5-21BDFAD255C2}"/>
              </a:ext>
            </a:extLst>
          </p:cNvPr>
          <p:cNvPicPr>
            <a:picLocks noChangeAspect="1"/>
          </p:cNvPicPr>
          <p:nvPr/>
        </p:nvPicPr>
        <p:blipFill>
          <a:blip r:embed="rId3"/>
          <a:stretch>
            <a:fillRect/>
          </a:stretch>
        </p:blipFill>
        <p:spPr>
          <a:xfrm>
            <a:off x="762195" y="2463714"/>
            <a:ext cx="10668003" cy="2400300"/>
          </a:xfrm>
          <a:prstGeom prst="rect">
            <a:avLst/>
          </a:prstGeom>
          <a:effectLst/>
        </p:spPr>
      </p:pic>
    </p:spTree>
    <p:extLst>
      <p:ext uri="{BB962C8B-B14F-4D97-AF65-F5344CB8AC3E}">
        <p14:creationId xmlns:p14="http://schemas.microsoft.com/office/powerpoint/2010/main" val="1067667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D842E-6BCF-F7A5-13BF-2A0106C23D4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530730-8858-95CD-A8BB-1C0EED35E199}"/>
              </a:ext>
            </a:extLst>
          </p:cNvPr>
          <p:cNvSpPr txBox="1"/>
          <p:nvPr/>
        </p:nvSpPr>
        <p:spPr>
          <a:xfrm>
            <a:off x="1397026" y="1949959"/>
            <a:ext cx="939794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0" b="0" i="0" u="none" strike="noStrike" kern="1200" cap="none" spc="0" normalizeH="0" baseline="0" noProof="0" dirty="0">
                <a:ln>
                  <a:noFill/>
                </a:ln>
                <a:solidFill>
                  <a:srgbClr val="323B60"/>
                </a:solidFill>
                <a:effectLst/>
                <a:uLnTx/>
                <a:uFillTx/>
                <a:latin typeface="Calibri" panose="020F0502020204030204"/>
                <a:ea typeface="+mn-ea"/>
                <a:cs typeface="+mn-cs"/>
              </a:rPr>
              <a:t>🧾The Clarity Sprint</a:t>
            </a:r>
          </a:p>
          <a:p>
            <a:pPr lvl="0"/>
            <a:r>
              <a:rPr lang="en-AU" sz="2000" i="1" dirty="0"/>
              <a:t>Most people fail at execution because they don’t plan for it</a:t>
            </a:r>
            <a:endParaRPr kumimoji="0" lang="en-AU" sz="34400" b="0" i="0" u="none" strike="noStrike" kern="1200" cap="none" spc="0" normalizeH="0" baseline="0" noProof="0" dirty="0">
              <a:ln>
                <a:noFill/>
              </a:ln>
              <a:solidFill>
                <a:srgbClr val="323B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864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9D53-9D5A-A4B2-D6B1-193713E7C191}"/>
              </a:ext>
            </a:extLst>
          </p:cNvPr>
          <p:cNvSpPr>
            <a:spLocks noGrp="1"/>
          </p:cNvSpPr>
          <p:nvPr>
            <p:ph type="title"/>
          </p:nvPr>
        </p:nvSpPr>
        <p:spPr>
          <a:xfrm>
            <a:off x="481013" y="3752849"/>
            <a:ext cx="3290887" cy="2452687"/>
          </a:xfrm>
        </p:spPr>
        <p:txBody>
          <a:bodyPr anchor="ctr">
            <a:normAutofit/>
          </a:bodyPr>
          <a:lstStyle/>
          <a:p>
            <a:r>
              <a:rPr lang="en-AU" sz="3600" b="1" dirty="0">
                <a:effectLst/>
                <a:latin typeface="Aptos" panose="020B0004020202020204" pitchFamily="34" charset="0"/>
                <a:ea typeface="Aptos" panose="020B0004020202020204" pitchFamily="34" charset="0"/>
                <a:cs typeface="Cordia New" panose="020B0304020202020204" pitchFamily="34" charset="-34"/>
              </a:rPr>
              <a:t>What is </a:t>
            </a:r>
            <a:r>
              <a:rPr lang="en-AU" sz="3600" b="1" dirty="0">
                <a:latin typeface="Aptos" panose="020B0004020202020204" pitchFamily="34" charset="0"/>
                <a:ea typeface="Aptos" panose="020B0004020202020204" pitchFamily="34" charset="0"/>
                <a:cs typeface="Cordia New" panose="020B0304020202020204" pitchFamily="34" charset="-34"/>
              </a:rPr>
              <a:t>The Clarity Sprint</a:t>
            </a:r>
            <a:endParaRPr lang="en-AU" sz="3600" b="1" dirty="0"/>
          </a:p>
        </p:txBody>
      </p:sp>
      <p:pic>
        <p:nvPicPr>
          <p:cNvPr id="7" name="Picture 6" descr="People working">
            <a:extLst>
              <a:ext uri="{FF2B5EF4-FFF2-40B4-BE49-F238E27FC236}">
                <a16:creationId xmlns:a16="http://schemas.microsoft.com/office/drawing/2014/main" id="{75B9B6D3-91A4-9D5E-10DC-FB58F04EF836}"/>
              </a:ext>
            </a:extLst>
          </p:cNvPr>
          <p:cNvPicPr>
            <a:picLocks noChangeAspect="1"/>
          </p:cNvPicPr>
          <p:nvPr/>
        </p:nvPicPr>
        <p:blipFill>
          <a:blip r:embed="rId3">
            <a:extLst>
              <a:ext uri="{28A0092B-C50C-407E-A947-70E740481C1C}">
                <a14:useLocalDpi xmlns:a14="http://schemas.microsoft.com/office/drawing/2010/main" val="0"/>
              </a:ext>
            </a:extLst>
          </a:blip>
          <a:srcRect t="11083" b="433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06A1E6CB-8AA5-62E1-C97A-650FD60CBC2A}"/>
              </a:ext>
            </a:extLst>
          </p:cNvPr>
          <p:cNvSpPr>
            <a:spLocks noGrp="1"/>
          </p:cNvSpPr>
          <p:nvPr>
            <p:ph idx="1"/>
          </p:nvPr>
        </p:nvSpPr>
        <p:spPr>
          <a:xfrm>
            <a:off x="3771900" y="3710614"/>
            <a:ext cx="8420100" cy="3016758"/>
          </a:xfrm>
        </p:spPr>
        <p:txBody>
          <a:bodyPr anchor="ctr">
            <a:normAutofit/>
          </a:bodyPr>
          <a:lstStyle/>
          <a:p>
            <a:pPr>
              <a:spcBef>
                <a:spcPts val="750"/>
              </a:spcBef>
              <a:spcAft>
                <a:spcPts val="750"/>
              </a:spcAft>
              <a:buFont typeface="Arial" panose="020B0604020202020204" pitchFamily="34" charset="0"/>
              <a:buChar char="•"/>
            </a:pPr>
            <a:r>
              <a:rPr lang="en-GB" sz="2400" b="1" i="0" dirty="0">
                <a:effectLst/>
                <a:latin typeface="Segoe UI" panose="020B0502040204020203" pitchFamily="34" charset="0"/>
              </a:rPr>
              <a:t>Definition</a:t>
            </a:r>
            <a:r>
              <a:rPr lang="en-GB" sz="2400" b="0" i="0" dirty="0">
                <a:effectLst/>
                <a:latin typeface="Segoe UI" panose="020B0502040204020203" pitchFamily="34" charset="0"/>
              </a:rPr>
              <a:t>: ONE hour (usually less) of planning that saves you 10-12 hours the rest of the week.</a:t>
            </a:r>
          </a:p>
          <a:p>
            <a:pPr>
              <a:spcBef>
                <a:spcPts val="750"/>
              </a:spcBef>
              <a:spcAft>
                <a:spcPts val="750"/>
              </a:spcAft>
              <a:buFont typeface="Arial" panose="020B0604020202020204" pitchFamily="34" charset="0"/>
              <a:buChar char="•"/>
            </a:pPr>
            <a:r>
              <a:rPr lang="en-GB" sz="2400" b="1" i="0" dirty="0">
                <a:effectLst/>
                <a:latin typeface="Segoe UI" panose="020B0502040204020203" pitchFamily="34" charset="0"/>
              </a:rPr>
              <a:t>Purpose</a:t>
            </a:r>
            <a:r>
              <a:rPr lang="en-GB" sz="2400" b="0" i="0" dirty="0">
                <a:effectLst/>
                <a:latin typeface="Segoe UI" panose="020B0502040204020203" pitchFamily="34" charset="0"/>
              </a:rPr>
              <a:t>: Pre-plan your working hours to ensure task and project completion, and accommodate unexpected items.</a:t>
            </a:r>
          </a:p>
          <a:p>
            <a:pPr>
              <a:spcBef>
                <a:spcPts val="750"/>
              </a:spcBef>
              <a:spcAft>
                <a:spcPts val="750"/>
              </a:spcAft>
              <a:buFont typeface="Arial" panose="020B0604020202020204" pitchFamily="34" charset="0"/>
              <a:buChar char="•"/>
            </a:pPr>
            <a:r>
              <a:rPr lang="en-GB" sz="2400" b="1" i="0" dirty="0">
                <a:effectLst/>
                <a:latin typeface="Segoe UI" panose="020B0502040204020203" pitchFamily="34" charset="0"/>
              </a:rPr>
              <a:t>Timing</a:t>
            </a:r>
            <a:r>
              <a:rPr lang="en-GB" sz="2400" b="0" i="0" dirty="0">
                <a:effectLst/>
                <a:latin typeface="Segoe UI" panose="020B0502040204020203" pitchFamily="34" charset="0"/>
              </a:rPr>
              <a:t>: </a:t>
            </a:r>
          </a:p>
          <a:p>
            <a:pPr lvl="1">
              <a:spcBef>
                <a:spcPts val="750"/>
              </a:spcBef>
              <a:spcAft>
                <a:spcPts val="750"/>
              </a:spcAft>
            </a:pPr>
            <a:r>
              <a:rPr lang="en-GB" sz="1800" b="0" i="0" dirty="0">
                <a:effectLst/>
                <a:latin typeface="Segoe UI" panose="020B0502040204020203" pitchFamily="34" charset="0"/>
              </a:rPr>
              <a:t>Friday afternoon, Sunday evening, or Monday morning</a:t>
            </a:r>
          </a:p>
        </p:txBody>
      </p:sp>
    </p:spTree>
    <p:extLst>
      <p:ext uri="{BB962C8B-B14F-4D97-AF65-F5344CB8AC3E}">
        <p14:creationId xmlns:p14="http://schemas.microsoft.com/office/powerpoint/2010/main" val="1043152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0B0C-6C80-0BFB-3A15-FF264D3A9875}"/>
              </a:ext>
            </a:extLst>
          </p:cNvPr>
          <p:cNvSpPr>
            <a:spLocks noGrp="1"/>
          </p:cNvSpPr>
          <p:nvPr>
            <p:ph type="title"/>
          </p:nvPr>
        </p:nvSpPr>
        <p:spPr/>
        <p:txBody>
          <a:bodyPr>
            <a:normAutofit/>
          </a:bodyPr>
          <a:lstStyle/>
          <a:p>
            <a:r>
              <a:rPr lang="en-AU" sz="4800" b="1" dirty="0"/>
              <a:t>Why Implement The Clarity Sprint?</a:t>
            </a:r>
          </a:p>
        </p:txBody>
      </p:sp>
      <p:sp>
        <p:nvSpPr>
          <p:cNvPr id="3" name="Content Placeholder 2">
            <a:extLst>
              <a:ext uri="{FF2B5EF4-FFF2-40B4-BE49-F238E27FC236}">
                <a16:creationId xmlns:a16="http://schemas.microsoft.com/office/drawing/2014/main" id="{A1E6195A-651E-CCCE-6B4C-27870CC87D41}"/>
              </a:ext>
            </a:extLst>
          </p:cNvPr>
          <p:cNvSpPr>
            <a:spLocks noGrp="1"/>
          </p:cNvSpPr>
          <p:nvPr>
            <p:ph idx="1"/>
          </p:nvPr>
        </p:nvSpPr>
        <p:spPr/>
        <p:txBody>
          <a:bodyPr>
            <a:normAutofit/>
          </a:bodyPr>
          <a:lstStyle/>
          <a:p>
            <a:pPr algn="l">
              <a:buFont typeface="+mj-lt"/>
              <a:buAutoNum type="arabicPeriod"/>
            </a:pPr>
            <a:r>
              <a:rPr lang="en-GB" b="1" i="0" dirty="0">
                <a:solidFill>
                  <a:srgbClr val="323B60"/>
                </a:solidFill>
                <a:effectLst/>
                <a:latin typeface="Segoe UI" panose="020B0502040204020203" pitchFamily="34" charset="0"/>
              </a:rPr>
              <a:t>Transparency</a:t>
            </a:r>
            <a:r>
              <a:rPr lang="en-GB" i="0" dirty="0">
                <a:solidFill>
                  <a:srgbClr val="323B60"/>
                </a:solidFill>
                <a:effectLst/>
                <a:latin typeface="Segoe UI" panose="020B0502040204020203" pitchFamily="34" charset="0"/>
              </a:rPr>
              <a:t>: Ensures clear visibility of workloads.</a:t>
            </a:r>
          </a:p>
          <a:p>
            <a:pPr algn="l">
              <a:buFont typeface="+mj-lt"/>
              <a:buAutoNum type="arabicPeriod"/>
            </a:pPr>
            <a:r>
              <a:rPr lang="en-GB" b="1" i="0" dirty="0">
                <a:solidFill>
                  <a:srgbClr val="323B60"/>
                </a:solidFill>
                <a:effectLst/>
                <a:latin typeface="Segoe UI" panose="020B0502040204020203" pitchFamily="34" charset="0"/>
              </a:rPr>
              <a:t>Balanced Workload</a:t>
            </a:r>
            <a:r>
              <a:rPr lang="en-GB" i="0" dirty="0">
                <a:solidFill>
                  <a:srgbClr val="323B60"/>
                </a:solidFill>
                <a:effectLst/>
                <a:latin typeface="Segoe UI" panose="020B0502040204020203" pitchFamily="34" charset="0"/>
              </a:rPr>
              <a:t>: Prevents overloading or underloading team members.</a:t>
            </a:r>
          </a:p>
          <a:p>
            <a:pPr algn="l">
              <a:buFont typeface="+mj-lt"/>
              <a:buAutoNum type="arabicPeriod"/>
            </a:pPr>
            <a:r>
              <a:rPr lang="en-GB" b="1" i="0" dirty="0">
                <a:solidFill>
                  <a:srgbClr val="323B60"/>
                </a:solidFill>
                <a:effectLst/>
                <a:latin typeface="Segoe UI" panose="020B0502040204020203" pitchFamily="34" charset="0"/>
              </a:rPr>
              <a:t>Efficient Resource Allocation</a:t>
            </a:r>
            <a:r>
              <a:rPr lang="en-GB" i="0" dirty="0">
                <a:solidFill>
                  <a:srgbClr val="323B60"/>
                </a:solidFill>
                <a:effectLst/>
                <a:latin typeface="Segoe UI" panose="020B0502040204020203" pitchFamily="34" charset="0"/>
              </a:rPr>
              <a:t>: Facilitates effective distribution of tasks.</a:t>
            </a:r>
          </a:p>
          <a:p>
            <a:pPr algn="l">
              <a:buFont typeface="+mj-lt"/>
              <a:buAutoNum type="arabicPeriod"/>
            </a:pPr>
            <a:r>
              <a:rPr lang="en-GB" b="1" i="0" dirty="0">
                <a:solidFill>
                  <a:srgbClr val="323B60"/>
                </a:solidFill>
                <a:effectLst/>
                <a:latin typeface="Segoe UI" panose="020B0502040204020203" pitchFamily="34" charset="0"/>
              </a:rPr>
              <a:t>Proactive Planning</a:t>
            </a:r>
            <a:r>
              <a:rPr lang="en-GB" i="0" dirty="0">
                <a:solidFill>
                  <a:srgbClr val="323B60"/>
                </a:solidFill>
                <a:effectLst/>
                <a:latin typeface="Segoe UI" panose="020B0502040204020203" pitchFamily="34" charset="0"/>
              </a:rPr>
              <a:t>: Anticipates and accommodates unexpected items.</a:t>
            </a:r>
            <a:endParaRPr lang="en-AU" dirty="0"/>
          </a:p>
        </p:txBody>
      </p:sp>
    </p:spTree>
    <p:extLst>
      <p:ext uri="{BB962C8B-B14F-4D97-AF65-F5344CB8AC3E}">
        <p14:creationId xmlns:p14="http://schemas.microsoft.com/office/powerpoint/2010/main" val="2885195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F9DC-3784-2084-B4C6-46897B2A74D7}"/>
              </a:ext>
            </a:extLst>
          </p:cNvPr>
          <p:cNvSpPr>
            <a:spLocks noGrp="1"/>
          </p:cNvSpPr>
          <p:nvPr>
            <p:ph type="title"/>
          </p:nvPr>
        </p:nvSpPr>
        <p:spPr>
          <a:xfrm>
            <a:off x="838200" y="365126"/>
            <a:ext cx="10515600" cy="745218"/>
          </a:xfrm>
        </p:spPr>
        <p:txBody>
          <a:bodyPr/>
          <a:lstStyle/>
          <a:p>
            <a:pPr algn="ctr"/>
            <a:r>
              <a:rPr lang="en-AU" b="1" dirty="0"/>
              <a:t>Power Hour: Step-by-Step Process</a:t>
            </a:r>
          </a:p>
        </p:txBody>
      </p:sp>
      <p:graphicFrame>
        <p:nvGraphicFramePr>
          <p:cNvPr id="13" name="Content Placeholder 2">
            <a:extLst>
              <a:ext uri="{FF2B5EF4-FFF2-40B4-BE49-F238E27FC236}">
                <a16:creationId xmlns:a16="http://schemas.microsoft.com/office/drawing/2014/main" id="{C67F2CC6-159C-534F-CA92-228BC64C0BEE}"/>
              </a:ext>
            </a:extLst>
          </p:cNvPr>
          <p:cNvGraphicFramePr>
            <a:graphicFrameLocks noGrp="1"/>
          </p:cNvGraphicFramePr>
          <p:nvPr>
            <p:ph idx="1"/>
            <p:extLst>
              <p:ext uri="{D42A27DB-BD31-4B8C-83A1-F6EECF244321}">
                <p14:modId xmlns:p14="http://schemas.microsoft.com/office/powerpoint/2010/main" val="3648846370"/>
              </p:ext>
            </p:extLst>
          </p:nvPr>
        </p:nvGraphicFramePr>
        <p:xfrm>
          <a:off x="287384" y="1110344"/>
          <a:ext cx="11678194" cy="5172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1585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3BF28-52DB-2DCD-0E35-A41944012A73}"/>
              </a:ext>
            </a:extLst>
          </p:cNvPr>
          <p:cNvSpPr>
            <a:spLocks noGrp="1"/>
          </p:cNvSpPr>
          <p:nvPr>
            <p:ph type="title"/>
          </p:nvPr>
        </p:nvSpPr>
        <p:spPr>
          <a:xfrm>
            <a:off x="275303" y="464260"/>
            <a:ext cx="7408607" cy="1249321"/>
          </a:xfrm>
        </p:spPr>
        <p:txBody>
          <a:bodyPr vert="horz" lIns="91440" tIns="45720" rIns="91440" bIns="45720" rtlCol="0" anchor="ctr">
            <a:normAutofit/>
          </a:bodyPr>
          <a:lstStyle/>
          <a:p>
            <a:pPr algn="ctr">
              <a:spcAft>
                <a:spcPts val="867"/>
              </a:spcAft>
            </a:pPr>
            <a:r>
              <a:rPr lang="en-US" sz="3100" dirty="0"/>
              <a:t>My Name is </a:t>
            </a:r>
            <a:r>
              <a:rPr lang="en-US" sz="3100" b="1" dirty="0"/>
              <a:t>Greg Roworth</a:t>
            </a:r>
            <a:r>
              <a:rPr lang="en-US" sz="3100" dirty="0"/>
              <a:t>, a Systemologist and Microsoft 365 productivity specialist. </a:t>
            </a:r>
          </a:p>
        </p:txBody>
      </p:sp>
      <p:sp>
        <p:nvSpPr>
          <p:cNvPr id="29"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ircular diagram of a system&#10;&#10;Description automatically generated with medium confidence">
            <a:extLst>
              <a:ext uri="{FF2B5EF4-FFF2-40B4-BE49-F238E27FC236}">
                <a16:creationId xmlns:a16="http://schemas.microsoft.com/office/drawing/2014/main" id="{0CC395FE-7E9C-CF10-262C-F17AA9A99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561" y="1152358"/>
            <a:ext cx="5619136" cy="5619136"/>
          </a:xfrm>
          <a:prstGeom prst="rect">
            <a:avLst/>
          </a:prstGeom>
        </p:spPr>
      </p:pic>
      <p:pic>
        <p:nvPicPr>
          <p:cNvPr id="8" name="Picture 7" descr="A person in a blue jacket&#10;&#10;Description automatically generated">
            <a:extLst>
              <a:ext uri="{FF2B5EF4-FFF2-40B4-BE49-F238E27FC236}">
                <a16:creationId xmlns:a16="http://schemas.microsoft.com/office/drawing/2014/main" id="{F4BD6B32-2BD6-0243-B54E-DF5FC49A5C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0" b="89674" l="20695" r="84226">
                        <a14:foregroundMark x1="20839" y1="46920" x2="20839" y2="42935"/>
                        <a14:foregroundMark x1="22287" y1="59239" x2="21418" y2="56703"/>
                        <a14:foregroundMark x1="28075" y1="69565" x2="25470" y2="64674"/>
                        <a14:foregroundMark x1="35890" y1="79710" x2="32127" y2="75725"/>
                        <a14:foregroundMark x1="53980" y1="9420" x2="53980" y2="9420"/>
                      </a14:backgroundRemoval>
                    </a14:imgEffect>
                  </a14:imgLayer>
                </a14:imgProps>
              </a:ext>
              <a:ext uri="{28A0092B-C50C-407E-A947-70E740481C1C}">
                <a14:useLocalDpi xmlns:a14="http://schemas.microsoft.com/office/drawing/2010/main" val="0"/>
              </a:ext>
            </a:extLst>
          </a:blip>
          <a:srcRect l="15018" r="8021" b="3"/>
          <a:stretch/>
        </p:blipFill>
        <p:spPr>
          <a:xfrm>
            <a:off x="7303128" y="2223408"/>
            <a:ext cx="3647040" cy="3790937"/>
          </a:xfrm>
          <a:prstGeom prst="rect">
            <a:avLst/>
          </a:prstGeom>
        </p:spPr>
      </p:pic>
      <p:pic>
        <p:nvPicPr>
          <p:cNvPr id="10" name="Content Placeholder 9" descr="A group of logos with letters&#10;&#10;Description automatically generated">
            <a:extLst>
              <a:ext uri="{FF2B5EF4-FFF2-40B4-BE49-F238E27FC236}">
                <a16:creationId xmlns:a16="http://schemas.microsoft.com/office/drawing/2014/main" id="{A9D7393D-F2BD-0793-0E28-D2854BFE4BDD}"/>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9023" b="89850" l="3586" r="95570">
                        <a14:foregroundMark x1="7595" y1="50752" x2="7595" y2="50752"/>
                        <a14:foregroundMark x1="4219" y1="54511" x2="4219" y2="54511"/>
                        <a14:foregroundMark x1="24895" y1="18421" x2="24895" y2="18421"/>
                        <a14:foregroundMark x1="70253" y1="66917" x2="70253" y2="66917"/>
                        <a14:foregroundMark x1="64346" y1="62406" x2="64346" y2="62406"/>
                        <a14:foregroundMark x1="71730" y1="58647" x2="71730" y2="58647"/>
                        <a14:foregroundMark x1="69620" y1="73308" x2="69620" y2="73308"/>
                        <a14:foregroundMark x1="90084" y1="71805" x2="90084" y2="71805"/>
                        <a14:foregroundMark x1="91983" y1="68045" x2="91983" y2="68045"/>
                        <a14:foregroundMark x1="95570" y1="73684" x2="95570" y2="73684"/>
                        <a14:foregroundMark x1="90084" y1="38346" x2="90084" y2="38346"/>
                        <a14:foregroundMark x1="66034" y1="22180" x2="66034" y2="22180"/>
                        <a14:foregroundMark x1="70042" y1="16917" x2="70042" y2="16917"/>
                        <a14:foregroundMark x1="11181" y1="54511" x2="11181" y2="54511"/>
                        <a14:foregroundMark x1="33122" y1="65789" x2="33122" y2="65789"/>
                        <a14:foregroundMark x1="71519" y1="15789" x2="71519" y2="15789"/>
                        <a14:foregroundMark x1="72152" y1="16917" x2="72363" y2="22556"/>
                        <a14:foregroundMark x1="71308" y1="13910" x2="73629" y2="23684"/>
                        <a14:foregroundMark x1="24262" y1="18421" x2="24262" y2="18421"/>
                        <a14:foregroundMark x1="66667" y1="65414" x2="66667" y2="65414"/>
                        <a14:foregroundMark x1="71519" y1="62406" x2="71519" y2="62406"/>
                        <a14:foregroundMark x1="72996" y1="68421" x2="72996" y2="68421"/>
                        <a14:foregroundMark x1="74262" y1="71053" x2="74262" y2="71053"/>
                        <a14:foregroundMark x1="23629" y1="18045" x2="23629" y2="18045"/>
                        <a14:foregroundMark x1="89030" y1="64286" x2="89030" y2="64286"/>
                      </a14:backgroundRemoval>
                    </a14:imgEffect>
                  </a14:imgLayer>
                </a14:imgProps>
              </a:ext>
              <a:ext uri="{28A0092B-C50C-407E-A947-70E740481C1C}">
                <a14:useLocalDpi xmlns:a14="http://schemas.microsoft.com/office/drawing/2010/main" val="0"/>
              </a:ext>
            </a:extLst>
          </a:blip>
          <a:stretch>
            <a:fillRect/>
          </a:stretch>
        </p:blipFill>
        <p:spPr bwMode="auto">
          <a:xfrm>
            <a:off x="26978" y="1800088"/>
            <a:ext cx="6299669" cy="35278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A blue text on a black background&#10;&#10;Description automatically generated">
            <a:extLst>
              <a:ext uri="{FF2B5EF4-FFF2-40B4-BE49-F238E27FC236}">
                <a16:creationId xmlns:a16="http://schemas.microsoft.com/office/drawing/2014/main" id="{BDE66764-2540-7D3D-0535-9168AE24D1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134" y="5755606"/>
            <a:ext cx="6152313" cy="904390"/>
          </a:xfrm>
          <a:prstGeom prst="rect">
            <a:avLst/>
          </a:prstGeom>
        </p:spPr>
      </p:pic>
    </p:spTree>
    <p:extLst>
      <p:ext uri="{BB962C8B-B14F-4D97-AF65-F5344CB8AC3E}">
        <p14:creationId xmlns:p14="http://schemas.microsoft.com/office/powerpoint/2010/main" val="1657893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A176E-172E-13C2-A9E7-B447CC43995A}"/>
              </a:ext>
            </a:extLst>
          </p:cNvPr>
          <p:cNvSpPr>
            <a:spLocks noGrp="1"/>
          </p:cNvSpPr>
          <p:nvPr>
            <p:ph type="title"/>
          </p:nvPr>
        </p:nvSpPr>
        <p:spPr>
          <a:xfrm>
            <a:off x="1115568" y="509521"/>
            <a:ext cx="10232136" cy="1014984"/>
          </a:xfrm>
        </p:spPr>
        <p:txBody>
          <a:bodyPr>
            <a:normAutofit/>
          </a:bodyPr>
          <a:lstStyle/>
          <a:p>
            <a:pPr algn="ctr"/>
            <a:r>
              <a:rPr lang="en-AU" b="1" dirty="0"/>
              <a:t>Effective Scheduling &amp; Time Management</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BFA2688-C65D-C70B-2393-01E7F2D3D954}"/>
              </a:ext>
            </a:extLst>
          </p:cNvPr>
          <p:cNvGraphicFramePr>
            <a:graphicFrameLocks noGrp="1"/>
          </p:cNvGraphicFramePr>
          <p:nvPr>
            <p:ph idx="1"/>
            <p:extLst>
              <p:ext uri="{D42A27DB-BD31-4B8C-83A1-F6EECF244321}">
                <p14:modId xmlns:p14="http://schemas.microsoft.com/office/powerpoint/2010/main" val="1968050019"/>
              </p:ext>
            </p:extLst>
          </p:nvPr>
        </p:nvGraphicFramePr>
        <p:xfrm>
          <a:off x="558209" y="1362415"/>
          <a:ext cx="11134957" cy="483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1089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820F-17E1-E7B2-0CB5-8218611982E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915723-E63F-5131-731F-EA44EF6CF35F}"/>
              </a:ext>
            </a:extLst>
          </p:cNvPr>
          <p:cNvSpPr txBox="1"/>
          <p:nvPr/>
        </p:nvSpPr>
        <p:spPr>
          <a:xfrm>
            <a:off x="1397026" y="1949959"/>
            <a:ext cx="9397948"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0" b="0" i="0" u="none" strike="noStrike" kern="1200" cap="none" spc="0" normalizeH="0" baseline="0" noProof="0" dirty="0">
                <a:ln>
                  <a:noFill/>
                </a:ln>
                <a:solidFill>
                  <a:srgbClr val="323B60"/>
                </a:solidFill>
                <a:effectLst/>
                <a:uLnTx/>
                <a:uFillTx/>
                <a:latin typeface="Calibri" panose="020F0502020204030204"/>
                <a:ea typeface="+mn-ea"/>
                <a:cs typeface="+mn-cs"/>
              </a:rPr>
              <a:t>🔁M365 Workflow Flywheel</a:t>
            </a:r>
          </a:p>
          <a:p>
            <a:pPr lvl="0"/>
            <a:r>
              <a:rPr lang="en-AU" i="1" dirty="0"/>
              <a:t>Not all tasks are created equal—prioritize them before executing</a:t>
            </a:r>
            <a:endParaRPr kumimoji="0" lang="en-AU" sz="34400" b="0" i="0" u="none" strike="noStrike" kern="1200" cap="none" spc="0" normalizeH="0" baseline="0" noProof="0" dirty="0">
              <a:ln>
                <a:noFill/>
              </a:ln>
              <a:solidFill>
                <a:srgbClr val="323B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00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C491-0CE2-2782-5F97-C8E6C1711C22}"/>
              </a:ext>
            </a:extLst>
          </p:cNvPr>
          <p:cNvSpPr>
            <a:spLocks noGrp="1"/>
          </p:cNvSpPr>
          <p:nvPr>
            <p:ph type="title"/>
          </p:nvPr>
        </p:nvSpPr>
        <p:spPr>
          <a:xfrm>
            <a:off x="341810" y="443502"/>
            <a:ext cx="2832463" cy="4455069"/>
          </a:xfrm>
        </p:spPr>
        <p:txBody>
          <a:bodyPr>
            <a:normAutofit/>
          </a:bodyPr>
          <a:lstStyle/>
          <a:p>
            <a:r>
              <a:rPr lang="en-AU" b="1" dirty="0"/>
              <a:t>M365 – Workflow Flywheel</a:t>
            </a:r>
          </a:p>
        </p:txBody>
      </p:sp>
      <p:pic>
        <p:nvPicPr>
          <p:cNvPr id="7" name="Picture 6" descr="A diagram of software processing&#10;&#10;AI-generated content may be incorrect.">
            <a:extLst>
              <a:ext uri="{FF2B5EF4-FFF2-40B4-BE49-F238E27FC236}">
                <a16:creationId xmlns:a16="http://schemas.microsoft.com/office/drawing/2014/main" id="{6CD888BE-29B7-4F64-4D0A-9A48C525E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753"/>
            <a:ext cx="12192000" cy="6858000"/>
          </a:xfrm>
          <a:prstGeom prst="rect">
            <a:avLst/>
          </a:prstGeom>
        </p:spPr>
      </p:pic>
    </p:spTree>
    <p:extLst>
      <p:ext uri="{BB962C8B-B14F-4D97-AF65-F5344CB8AC3E}">
        <p14:creationId xmlns:p14="http://schemas.microsoft.com/office/powerpoint/2010/main" val="1444926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F49B-2462-F0C9-5D3A-6BC9BC25C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B7487-98F1-E70D-A0FB-96B234AD7D52}"/>
              </a:ext>
            </a:extLst>
          </p:cNvPr>
          <p:cNvSpPr>
            <a:spLocks noGrp="1"/>
          </p:cNvSpPr>
          <p:nvPr>
            <p:ph type="title"/>
          </p:nvPr>
        </p:nvSpPr>
        <p:spPr>
          <a:xfrm>
            <a:off x="971368" y="371720"/>
            <a:ext cx="6125964" cy="1313390"/>
          </a:xfrm>
        </p:spPr>
        <p:txBody>
          <a:bodyPr anchor="b">
            <a:normAutofit/>
          </a:bodyPr>
          <a:lstStyle/>
          <a:p>
            <a:r>
              <a:rPr lang="en-AU" dirty="0"/>
              <a:t>The core Apps within this Productivity System</a:t>
            </a:r>
          </a:p>
        </p:txBody>
      </p:sp>
      <p:sp>
        <p:nvSpPr>
          <p:cNvPr id="3" name="Content Placeholder 2">
            <a:extLst>
              <a:ext uri="{FF2B5EF4-FFF2-40B4-BE49-F238E27FC236}">
                <a16:creationId xmlns:a16="http://schemas.microsoft.com/office/drawing/2014/main" id="{6D2015DF-C03D-C54E-EE76-A1A9A51F05F6}"/>
              </a:ext>
            </a:extLst>
          </p:cNvPr>
          <p:cNvSpPr>
            <a:spLocks noGrp="1"/>
          </p:cNvSpPr>
          <p:nvPr>
            <p:ph idx="1"/>
          </p:nvPr>
        </p:nvSpPr>
        <p:spPr>
          <a:xfrm>
            <a:off x="971368" y="2441594"/>
            <a:ext cx="4114801" cy="3465568"/>
          </a:xfrm>
        </p:spPr>
        <p:txBody>
          <a:bodyPr>
            <a:normAutofit/>
          </a:bodyPr>
          <a:lstStyle/>
          <a:p>
            <a:r>
              <a:rPr lang="en-AU" sz="2000" dirty="0"/>
              <a:t>Outlook – Capture tool</a:t>
            </a:r>
          </a:p>
          <a:p>
            <a:r>
              <a:rPr lang="en-AU" sz="2000" dirty="0"/>
              <a:t>OneNote – Capture All tool</a:t>
            </a:r>
          </a:p>
          <a:p>
            <a:r>
              <a:rPr lang="en-AU" sz="2000" dirty="0" err="1"/>
              <a:t>ToDo</a:t>
            </a:r>
            <a:r>
              <a:rPr lang="en-AU" sz="2000" dirty="0"/>
              <a:t> – Process and Execute</a:t>
            </a:r>
          </a:p>
          <a:p>
            <a:r>
              <a:rPr lang="en-AU" sz="2000" dirty="0"/>
              <a:t>Outlook Calander – Execute and Review </a:t>
            </a:r>
          </a:p>
        </p:txBody>
      </p:sp>
      <p:pic>
        <p:nvPicPr>
          <p:cNvPr id="5" name="Picture 4" descr="A logo of a company&#10;&#10;Description automatically generated">
            <a:extLst>
              <a:ext uri="{FF2B5EF4-FFF2-40B4-BE49-F238E27FC236}">
                <a16:creationId xmlns:a16="http://schemas.microsoft.com/office/drawing/2014/main" id="{C8AAB838-F3AF-46DF-B41C-93DD07136549}"/>
              </a:ext>
            </a:extLst>
          </p:cNvPr>
          <p:cNvPicPr>
            <a:picLocks noChangeAspect="1"/>
          </p:cNvPicPr>
          <p:nvPr/>
        </p:nvPicPr>
        <p:blipFill>
          <a:blip r:embed="rId3">
            <a:extLst>
              <a:ext uri="{28A0092B-C50C-407E-A947-70E740481C1C}">
                <a14:useLocalDpi xmlns:a14="http://schemas.microsoft.com/office/drawing/2010/main" val="0"/>
              </a:ext>
            </a:extLst>
          </a:blip>
          <a:srcRect t="10819" r="2" b="442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logo of a company&#10;&#10;Description automatically generated">
            <a:extLst>
              <a:ext uri="{FF2B5EF4-FFF2-40B4-BE49-F238E27FC236}">
                <a16:creationId xmlns:a16="http://schemas.microsoft.com/office/drawing/2014/main" id="{79D41214-1658-1A39-89EF-310DF28B6775}"/>
              </a:ext>
            </a:extLst>
          </p:cNvPr>
          <p:cNvPicPr>
            <a:picLocks noChangeAspect="1"/>
          </p:cNvPicPr>
          <p:nvPr/>
        </p:nvPicPr>
        <p:blipFill>
          <a:blip r:embed="rId4">
            <a:extLst>
              <a:ext uri="{28A0092B-C50C-407E-A947-70E740481C1C}">
                <a14:useLocalDpi xmlns:a14="http://schemas.microsoft.com/office/drawing/2010/main" val="0"/>
              </a:ext>
            </a:extLst>
          </a:blip>
          <a:srcRect r="7728"/>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Picture 6" descr="A blue check mark on a black background&#10;&#10;Description automatically generated">
            <a:extLst>
              <a:ext uri="{FF2B5EF4-FFF2-40B4-BE49-F238E27FC236}">
                <a16:creationId xmlns:a16="http://schemas.microsoft.com/office/drawing/2014/main" id="{6CEEB161-7DFE-CBEF-CCC8-1C63C8409172}"/>
              </a:ext>
            </a:extLst>
          </p:cNvPr>
          <p:cNvPicPr>
            <a:picLocks noChangeAspect="1"/>
          </p:cNvPicPr>
          <p:nvPr/>
        </p:nvPicPr>
        <p:blipFill>
          <a:blip r:embed="rId5">
            <a:extLst>
              <a:ext uri="{28A0092B-C50C-407E-A947-70E740481C1C}">
                <a14:useLocalDpi xmlns:a14="http://schemas.microsoft.com/office/drawing/2010/main" val="0"/>
              </a:ext>
            </a:extLst>
          </a:blip>
          <a:srcRect r="3" b="5256"/>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368429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ircular diagram of different logos&#10;&#10;Description automatically generated with medium confidence">
            <a:extLst>
              <a:ext uri="{FF2B5EF4-FFF2-40B4-BE49-F238E27FC236}">
                <a16:creationId xmlns:a16="http://schemas.microsoft.com/office/drawing/2014/main" id="{EA1B9F58-6A3D-2784-12BB-443ECC5C64C3}"/>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l="26622" r="19685" b="-2"/>
          <a:stretch/>
        </p:blipFill>
        <p:spPr>
          <a:xfrm>
            <a:off x="181899" y="182880"/>
            <a:ext cx="5915025" cy="6499784"/>
          </a:xfrm>
          <a:prstGeom prst="rect">
            <a:avLst/>
          </a:prstGeom>
        </p:spPr>
      </p:pic>
      <p:sp>
        <p:nvSpPr>
          <p:cNvPr id="13" name="Title 1">
            <a:extLst>
              <a:ext uri="{FF2B5EF4-FFF2-40B4-BE49-F238E27FC236}">
                <a16:creationId xmlns:a16="http://schemas.microsoft.com/office/drawing/2014/main" id="{7F613061-3FCF-494A-7512-45CDE7E12778}"/>
              </a:ext>
            </a:extLst>
          </p:cNvPr>
          <p:cNvSpPr>
            <a:spLocks noGrp="1"/>
          </p:cNvSpPr>
          <p:nvPr>
            <p:ph type="title"/>
          </p:nvPr>
        </p:nvSpPr>
        <p:spPr>
          <a:xfrm>
            <a:off x="844614" y="557189"/>
            <a:ext cx="10509179" cy="2795808"/>
          </a:xfrm>
        </p:spPr>
        <p:txBody>
          <a:bodyPr anchor="b">
            <a:normAutofit/>
          </a:bodyPr>
          <a:lstStyle/>
          <a:p>
            <a:r>
              <a:rPr lang="en-AU" sz="4000">
                <a:solidFill>
                  <a:srgbClr val="FFFFFF"/>
                </a:solidFill>
              </a:rPr>
              <a:t>How do we use Microsoft </a:t>
            </a:r>
          </a:p>
        </p:txBody>
      </p:sp>
      <p:pic>
        <p:nvPicPr>
          <p:cNvPr id="6" name="Picture 5" descr="A diagram of software processing&#10;&#10;AI-generated content may be incorrect.">
            <a:extLst>
              <a:ext uri="{FF2B5EF4-FFF2-40B4-BE49-F238E27FC236}">
                <a16:creationId xmlns:a16="http://schemas.microsoft.com/office/drawing/2014/main" id="{966E7035-8DB4-A28B-51D7-9A1C8954B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975" y="-718458"/>
            <a:ext cx="12192000" cy="6858000"/>
          </a:xfrm>
          <a:prstGeom prst="rect">
            <a:avLst/>
          </a:prstGeom>
        </p:spPr>
      </p:pic>
    </p:spTree>
    <p:extLst>
      <p:ext uri="{BB962C8B-B14F-4D97-AF65-F5344CB8AC3E}">
        <p14:creationId xmlns:p14="http://schemas.microsoft.com/office/powerpoint/2010/main" val="211483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50805-7A90-B22C-8327-5595F237087B}"/>
              </a:ext>
            </a:extLst>
          </p:cNvPr>
          <p:cNvSpPr>
            <a:spLocks noGrp="1"/>
          </p:cNvSpPr>
          <p:nvPr>
            <p:ph type="title"/>
          </p:nvPr>
        </p:nvSpPr>
        <p:spPr>
          <a:xfrm>
            <a:off x="6513788" y="365125"/>
            <a:ext cx="4840010" cy="1807305"/>
          </a:xfrm>
        </p:spPr>
        <p:txBody>
          <a:bodyPr>
            <a:normAutofit fontScale="90000"/>
          </a:bodyPr>
          <a:lstStyle/>
          <a:p>
            <a:pPr>
              <a:spcBef>
                <a:spcPts val="0"/>
              </a:spcBef>
              <a:spcAft>
                <a:spcPts val="800"/>
              </a:spcAft>
              <a:defRPr/>
            </a:pPr>
            <a:r>
              <a:rPr lang="en-AU" sz="4400" kern="100" dirty="0">
                <a:effectLst/>
                <a:latin typeface="Aptos" panose="020B0004020202020204" pitchFamily="34" charset="0"/>
                <a:ea typeface="Aptos" panose="020B0004020202020204" pitchFamily="34" charset="0"/>
                <a:cs typeface="Cordia New" panose="020B0304020202020204" pitchFamily="34" charset="-34"/>
              </a:rPr>
              <a:t>Email Is a productivity vampire! </a:t>
            </a:r>
            <a:br>
              <a:rPr lang="en-AU" sz="4400" kern="100" dirty="0">
                <a:effectLst/>
                <a:latin typeface="Aptos" panose="020B0004020202020204" pitchFamily="34" charset="0"/>
                <a:ea typeface="Aptos" panose="020B0004020202020204" pitchFamily="34" charset="0"/>
                <a:cs typeface="Cordia New" panose="020B0304020202020204" pitchFamily="34" charset="-34"/>
              </a:rPr>
            </a:br>
            <a:endParaRPr lang="en-AU" dirty="0"/>
          </a:p>
        </p:txBody>
      </p:sp>
      <p:pic>
        <p:nvPicPr>
          <p:cNvPr id="7" name="Picture 6" descr="A blue square with a letter o&#10;&#10;Description automatically generated">
            <a:extLst>
              <a:ext uri="{FF2B5EF4-FFF2-40B4-BE49-F238E27FC236}">
                <a16:creationId xmlns:a16="http://schemas.microsoft.com/office/drawing/2014/main" id="{139F63F8-9943-40D7-C6CD-473BE4C9B695}"/>
              </a:ext>
            </a:extLst>
          </p:cNvPr>
          <p:cNvPicPr>
            <a:picLocks noChangeAspect="1"/>
          </p:cNvPicPr>
          <p:nvPr/>
        </p:nvPicPr>
        <p:blipFill>
          <a:blip r:embed="rId3">
            <a:extLst>
              <a:ext uri="{28A0092B-C50C-407E-A947-70E740481C1C}">
                <a14:useLocalDpi xmlns:a14="http://schemas.microsoft.com/office/drawing/2010/main" val="0"/>
              </a:ext>
            </a:extLst>
          </a:blip>
          <a:srcRect r="1727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18" name="Content Placeholder 2">
            <a:extLst>
              <a:ext uri="{FF2B5EF4-FFF2-40B4-BE49-F238E27FC236}">
                <a16:creationId xmlns:a16="http://schemas.microsoft.com/office/drawing/2014/main" id="{7E9C1DAB-0012-68AB-9F31-56E6CA7A65E5}"/>
              </a:ext>
            </a:extLst>
          </p:cNvPr>
          <p:cNvGraphicFramePr>
            <a:graphicFrameLocks noGrp="1"/>
          </p:cNvGraphicFramePr>
          <p:nvPr>
            <p:ph idx="1"/>
          </p:nvPr>
        </p:nvGraphicFramePr>
        <p:xfrm>
          <a:off x="6513788" y="2333297"/>
          <a:ext cx="4840010" cy="3843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523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square with a letter o&#10;&#10;Description automatically generated">
            <a:extLst>
              <a:ext uri="{FF2B5EF4-FFF2-40B4-BE49-F238E27FC236}">
                <a16:creationId xmlns:a16="http://schemas.microsoft.com/office/drawing/2014/main" id="{79FB98E1-5117-0CC4-7A5B-7BCC3620154A}"/>
              </a:ext>
            </a:extLst>
          </p:cNvPr>
          <p:cNvPicPr>
            <a:picLocks noChangeAspect="1"/>
          </p:cNvPicPr>
          <p:nvPr/>
        </p:nvPicPr>
        <p:blipFill>
          <a:blip r:embed="rId3">
            <a:extLst>
              <a:ext uri="{28A0092B-C50C-407E-A947-70E740481C1C}">
                <a14:useLocalDpi xmlns:a14="http://schemas.microsoft.com/office/drawing/2010/main" val="0"/>
              </a:ext>
            </a:extLst>
          </a:blip>
          <a:srcRect t="11813" b="11720"/>
          <a:stretch/>
        </p:blipFill>
        <p:spPr>
          <a:xfrm>
            <a:off x="2522356"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title"/>
          </p:nvPr>
        </p:nvSpPr>
        <p:spPr>
          <a:xfrm>
            <a:off x="838200" y="365125"/>
            <a:ext cx="3822189" cy="1899912"/>
          </a:xfrm>
        </p:spPr>
        <p:txBody>
          <a:bodyPr>
            <a:normAutofit/>
          </a:bodyPr>
          <a:lstStyle/>
          <a:p>
            <a:r>
              <a:rPr lang="en-US" sz="4000" b="1" dirty="0"/>
              <a:t>Outlook</a:t>
            </a:r>
          </a:p>
        </p:txBody>
      </p:sp>
      <p:sp>
        <p:nvSpPr>
          <p:cNvPr id="3" name="Content Placeholder"/>
          <p:cNvSpPr>
            <a:spLocks noGrp="1"/>
          </p:cNvSpPr>
          <p:nvPr>
            <p:ph idx="1"/>
          </p:nvPr>
        </p:nvSpPr>
        <p:spPr>
          <a:xfrm>
            <a:off x="838200" y="2434201"/>
            <a:ext cx="3822189" cy="3742762"/>
          </a:xfrm>
        </p:spPr>
        <p:txBody>
          <a:bodyPr>
            <a:normAutofit/>
          </a:bodyPr>
          <a:lstStyle/>
          <a:p>
            <a:pPr lvl="0"/>
            <a:r>
              <a:rPr lang="en-US" sz="2000" dirty="0"/>
              <a:t>Definition: Outlook is a capture tool not a task manager</a:t>
            </a:r>
          </a:p>
          <a:p>
            <a:pPr lvl="0"/>
            <a:r>
              <a:rPr lang="en-US" sz="2000" dirty="0"/>
              <a:t>GOAL: To get your inbox down to zero emails, so you can focus on other important tasks</a:t>
            </a:r>
          </a:p>
          <a:p>
            <a:pPr lvl="0"/>
            <a:r>
              <a:rPr lang="en-US" sz="2000" dirty="0"/>
              <a:t>Benefits: The technique I am about to show you has two big benefits: You won't be distracted by emails you've already dealt with, and you won't miss important emails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800993"/>
            <a:ext cx="3687491" cy="1594189"/>
          </a:xfrm>
        </p:spPr>
        <p:txBody>
          <a:bodyPr anchor="t">
            <a:normAutofit/>
          </a:bodyPr>
          <a:lstStyle/>
          <a:p>
            <a:r>
              <a:rPr lang="en-US" sz="3200"/>
              <a:t>Setup Outlook Categories</a:t>
            </a:r>
          </a:p>
        </p:txBody>
      </p:sp>
      <p:pic>
        <p:nvPicPr>
          <p:cNvPr id="4" name="Picture 3">
            <a:extLst>
              <a:ext uri="{FF2B5EF4-FFF2-40B4-BE49-F238E27FC236}">
                <a16:creationId xmlns:a16="http://schemas.microsoft.com/office/drawing/2014/main" id="{EC0E089A-B059-9AF5-52C8-EBD424D1CC12}"/>
              </a:ext>
            </a:extLst>
          </p:cNvPr>
          <p:cNvPicPr>
            <a:picLocks noChangeAspect="1"/>
          </p:cNvPicPr>
          <p:nvPr/>
        </p:nvPicPr>
        <p:blipFill>
          <a:blip r:embed="rId3">
            <a:extLst>
              <a:ext uri="{28A0092B-C50C-407E-A947-70E740481C1C}">
                <a14:useLocalDpi xmlns:a14="http://schemas.microsoft.com/office/drawing/2010/main" val="0"/>
              </a:ext>
            </a:extLst>
          </a:blip>
          <a:srcRect l="2521" r="2521"/>
          <a:stretch/>
        </p:blipFill>
        <p:spPr>
          <a:xfrm>
            <a:off x="-2" y="2818262"/>
            <a:ext cx="12192002" cy="4039737"/>
          </a:xfrm>
          <a:prstGeom prst="rect">
            <a:avLst/>
          </a:prstGeom>
        </p:spPr>
      </p:pic>
      <p:grpSp>
        <p:nvGrpSpPr>
          <p:cNvPr id="29" name="Group 28">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0" name="Rectangle 29">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4" name="Content Placeholder">
            <a:extLst>
              <a:ext uri="{FF2B5EF4-FFF2-40B4-BE49-F238E27FC236}">
                <a16:creationId xmlns:a16="http://schemas.microsoft.com/office/drawing/2014/main" id="{C8286D93-6D3E-8A9D-D86B-8F8567FEFF9B}"/>
              </a:ext>
            </a:extLst>
          </p:cNvPr>
          <p:cNvGraphicFramePr>
            <a:graphicFrameLocks noGrp="1"/>
          </p:cNvGraphicFramePr>
          <p:nvPr>
            <p:ph idx="1"/>
            <p:extLst>
              <p:ext uri="{D42A27DB-BD31-4B8C-83A1-F6EECF244321}">
                <p14:modId xmlns:p14="http://schemas.microsoft.com/office/powerpoint/2010/main" val="2075423390"/>
              </p:ext>
            </p:extLst>
          </p:nvPr>
        </p:nvGraphicFramePr>
        <p:xfrm>
          <a:off x="5341546" y="751555"/>
          <a:ext cx="6012254" cy="1766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800993"/>
            <a:ext cx="3687491" cy="1594189"/>
          </a:xfrm>
        </p:spPr>
        <p:txBody>
          <a:bodyPr anchor="t">
            <a:normAutofit/>
          </a:bodyPr>
          <a:lstStyle/>
          <a:p>
            <a:pPr marL="0" indent="0">
              <a:spcAft>
                <a:spcPts val="800"/>
              </a:spcAft>
              <a:buNone/>
            </a:pPr>
            <a:r>
              <a:rPr lang="en-AU" sz="3200" b="1" kern="100">
                <a:effectLst/>
                <a:latin typeface="Aptos" panose="020B0004020202020204" pitchFamily="34" charset="0"/>
                <a:ea typeface="Aptos" panose="020B0004020202020204" pitchFamily="34" charset="0"/>
                <a:cs typeface="Cordia New" panose="020B0304020202020204" pitchFamily="34" charset="-34"/>
              </a:rPr>
              <a:t>Next setting to Adjust is Search, Ensure</a:t>
            </a:r>
            <a:r>
              <a:rPr lang="en-AU" sz="3200" kern="100">
                <a:effectLst/>
                <a:latin typeface="Aptos" panose="020B0004020202020204" pitchFamily="34" charset="0"/>
                <a:ea typeface="Aptos" panose="020B0004020202020204" pitchFamily="34" charset="0"/>
                <a:cs typeface="Cordia New" panose="020B0304020202020204" pitchFamily="34" charset="-34"/>
              </a:rPr>
              <a:t>:</a:t>
            </a:r>
          </a:p>
        </p:txBody>
      </p:sp>
      <p:sp>
        <p:nvSpPr>
          <p:cNvPr id="3" name="Content Placeholder"/>
          <p:cNvSpPr>
            <a:spLocks noGrp="1"/>
          </p:cNvSpPr>
          <p:nvPr>
            <p:ph idx="1"/>
          </p:nvPr>
        </p:nvSpPr>
        <p:spPr>
          <a:xfrm>
            <a:off x="5341546" y="751555"/>
            <a:ext cx="6012254" cy="1766458"/>
          </a:xfrm>
        </p:spPr>
        <p:txBody>
          <a:bodyPr anchor="t">
            <a:normAutofit/>
          </a:bodyPr>
          <a:lstStyle/>
          <a:p>
            <a:pPr marL="342900" lvl="0" indent="-342900">
              <a:spcAft>
                <a:spcPts val="800"/>
              </a:spcAft>
              <a:buSzPts val="1000"/>
              <a:buFont typeface="Courier New" panose="02070309020205020404" pitchFamily="49" charset="0"/>
              <a:buChar char="o"/>
              <a:tabLst>
                <a:tab pos="457200" algn="l"/>
              </a:tabLs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Current mail when Searching form inbox - Checked</a:t>
            </a:r>
          </a:p>
          <a:p>
            <a:pPr marL="342900" lvl="0" indent="-342900">
              <a:spcAft>
                <a:spcPts val="800"/>
              </a:spcAft>
              <a:buSzPts val="1000"/>
              <a:buFont typeface="Courier New" panose="02070309020205020404" pitchFamily="49" charset="0"/>
              <a:buChar char="o"/>
              <a:tabLst>
                <a:tab pos="457200" algn="l"/>
              </a:tabLs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Include Deleted Items - Checked</a:t>
            </a:r>
          </a:p>
          <a:p>
            <a:pPr marL="342900" lvl="0" indent="-342900">
              <a:spcAft>
                <a:spcPts val="800"/>
              </a:spcAft>
              <a:buSzPts val="1000"/>
              <a:buFont typeface="Courier New" panose="02070309020205020404" pitchFamily="49" charset="0"/>
              <a:buChar char="o"/>
              <a:tabLst>
                <a:tab pos="457200" algn="l"/>
              </a:tabLs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Show top three - Unchecked </a:t>
            </a:r>
          </a:p>
        </p:txBody>
      </p:sp>
      <p:pic>
        <p:nvPicPr>
          <p:cNvPr id="4" name="Picture 3">
            <a:extLst>
              <a:ext uri="{FF2B5EF4-FFF2-40B4-BE49-F238E27FC236}">
                <a16:creationId xmlns:a16="http://schemas.microsoft.com/office/drawing/2014/main" id="{11B9676C-A00E-A171-A3C6-6BE62CD8CC9E}"/>
              </a:ext>
            </a:extLst>
          </p:cNvPr>
          <p:cNvPicPr>
            <a:picLocks noChangeAspect="1"/>
          </p:cNvPicPr>
          <p:nvPr/>
        </p:nvPicPr>
        <p:blipFill>
          <a:blip r:embed="rId3"/>
          <a:srcRect t="10296" b="16881"/>
          <a:stretch/>
        </p:blipFill>
        <p:spPr>
          <a:xfrm>
            <a:off x="-2" y="2818262"/>
            <a:ext cx="12192002" cy="4039737"/>
          </a:xfrm>
          <a:prstGeom prst="rect">
            <a:avLst/>
          </a:prstGeom>
        </p:spPr>
      </p:pic>
      <p:grpSp>
        <p:nvGrpSpPr>
          <p:cNvPr id="9" name="Group 8">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9A8A980-83E9-D5A3-7746-1FCE9832B10C}"/>
              </a:ext>
            </a:extLst>
          </p:cNvPr>
          <p:cNvPicPr>
            <a:picLocks noGrp="1" noChangeAspect="1"/>
          </p:cNvPicPr>
          <p:nvPr>
            <p:ph idx="1"/>
          </p:nvPr>
        </p:nvPicPr>
        <p:blipFill>
          <a:blip r:embed="rId2"/>
          <a:srcRect l="6856" r="17359"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F38B19-FCB4-F5B9-548B-864F9AB0213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3400"/>
              <a:t>Next Setting to Adjust is Customised Actions</a:t>
            </a:r>
          </a:p>
        </p:txBody>
      </p:sp>
      <p:sp>
        <p:nvSpPr>
          <p:cNvPr id="7" name="Content Placeholder">
            <a:extLst>
              <a:ext uri="{FF2B5EF4-FFF2-40B4-BE49-F238E27FC236}">
                <a16:creationId xmlns:a16="http://schemas.microsoft.com/office/drawing/2014/main" id="{7949F6DA-51FF-3541-2B3B-4C2569FAC133}"/>
              </a:ext>
            </a:extLst>
          </p:cNvPr>
          <p:cNvSpPr txBox="1">
            <a:spLocks/>
          </p:cNvSpPr>
          <p:nvPr/>
        </p:nvSpPr>
        <p:spPr>
          <a:xfrm>
            <a:off x="7531610" y="2434201"/>
            <a:ext cx="3822189" cy="1171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Aft>
                <a:spcPts val="800"/>
              </a:spcAft>
              <a:buSzPts val="1000"/>
              <a:tabLst>
                <a:tab pos="457200" algn="l"/>
              </a:tabLst>
            </a:pPr>
            <a:r>
              <a:rPr lang="en-US" sz="2000" dirty="0"/>
              <a:t>Ensure that the Archive button Is selected in the Quick actions</a:t>
            </a:r>
          </a:p>
        </p:txBody>
      </p:sp>
    </p:spTree>
    <p:extLst>
      <p:ext uri="{BB962C8B-B14F-4D97-AF65-F5344CB8AC3E}">
        <p14:creationId xmlns:p14="http://schemas.microsoft.com/office/powerpoint/2010/main" val="347122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rtoon of cartoon people with arms up and arms up and a box full of stones&#10;&#10;Description automatically generated with medium confidence">
            <a:extLst>
              <a:ext uri="{FF2B5EF4-FFF2-40B4-BE49-F238E27FC236}">
                <a16:creationId xmlns:a16="http://schemas.microsoft.com/office/drawing/2014/main" id="{03EEE0BF-DA4A-F773-F1C4-3FA1AFDF733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204"/>
          <a:stretch/>
        </p:blipFill>
        <p:spPr>
          <a:xfrm>
            <a:off x="1" y="0"/>
            <a:ext cx="12191999" cy="6856729"/>
          </a:xfrm>
          <a:prstGeom prst="rect">
            <a:avLst/>
          </a:prstGeom>
        </p:spPr>
      </p:pic>
    </p:spTree>
    <p:extLst>
      <p:ext uri="{BB962C8B-B14F-4D97-AF65-F5344CB8AC3E}">
        <p14:creationId xmlns:p14="http://schemas.microsoft.com/office/powerpoint/2010/main" val="2080406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E6331-4049-2DC8-0F73-5A4A61CFD527}"/>
              </a:ext>
            </a:extLst>
          </p:cNvPr>
          <p:cNvSpPr>
            <a:spLocks noGrp="1"/>
          </p:cNvSpPr>
          <p:nvPr>
            <p:ph type="title"/>
          </p:nvPr>
        </p:nvSpPr>
        <p:spPr>
          <a:xfrm>
            <a:off x="6981825" y="1641752"/>
            <a:ext cx="4391024" cy="1323439"/>
          </a:xfrm>
        </p:spPr>
        <p:txBody>
          <a:bodyPr vert="horz" lIns="91440" tIns="45720" rIns="91440" bIns="45720" rtlCol="0" anchor="t">
            <a:normAutofit/>
          </a:bodyPr>
          <a:lstStyle/>
          <a:p>
            <a:r>
              <a:rPr lang="en-US" sz="2800" b="1" dirty="0">
                <a:solidFill>
                  <a:schemeClr val="bg1"/>
                </a:solidFill>
                <a:effectLst/>
              </a:rPr>
              <a:t>Daily Workflow Email Routine</a:t>
            </a:r>
            <a:br>
              <a:rPr lang="en-US" sz="2800" dirty="0">
                <a:solidFill>
                  <a:schemeClr val="bg1"/>
                </a:solidFill>
                <a:effectLst/>
              </a:rPr>
            </a:br>
            <a:endParaRPr lang="en-US" sz="2800" dirty="0">
              <a:solidFill>
                <a:schemeClr val="bg1"/>
              </a:solidFill>
            </a:endParaRPr>
          </a:p>
        </p:txBody>
      </p:sp>
      <p:pic>
        <p:nvPicPr>
          <p:cNvPr id="4" name="Content Placeholder 3">
            <a:extLst>
              <a:ext uri="{FF2B5EF4-FFF2-40B4-BE49-F238E27FC236}">
                <a16:creationId xmlns:a16="http://schemas.microsoft.com/office/drawing/2014/main" id="{BFCF6EC6-AB95-353F-8373-3E2571F67203}"/>
              </a:ext>
            </a:extLst>
          </p:cNvPr>
          <p:cNvPicPr>
            <a:picLocks noGrp="1" noChangeAspect="1"/>
          </p:cNvPicPr>
          <p:nvPr>
            <p:ph idx="1"/>
          </p:nvPr>
        </p:nvPicPr>
        <p:blipFill>
          <a:blip r:embed="rId3"/>
          <a:srcRect r="4026"/>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2" name="Group 2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3" name="Freeform: Shape 2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93F21DEA-B00A-0EFD-03D6-A8CC97901EAB}"/>
              </a:ext>
            </a:extLst>
          </p:cNvPr>
          <p:cNvSpPr txBox="1"/>
          <p:nvPr/>
        </p:nvSpPr>
        <p:spPr>
          <a:xfrm>
            <a:off x="6981826" y="3146400"/>
            <a:ext cx="4391024" cy="2682000"/>
          </a:xfrm>
          <a:prstGeom prst="rect">
            <a:avLst/>
          </a:prstGeom>
        </p:spPr>
        <p:txBody>
          <a:bodyPr vert="horz" lIns="91440" tIns="45720" rIns="91440" bIns="45720" rtlCol="0">
            <a:normAutofit/>
          </a:bodyPr>
          <a:lstStyle/>
          <a:p>
            <a:pPr marL="114300" lvl="0" indent="-228600">
              <a:lnSpc>
                <a:spcPct val="90000"/>
              </a:lnSpc>
              <a:spcAft>
                <a:spcPts val="800"/>
              </a:spcAft>
              <a:buSzPts val="1000"/>
              <a:buFont typeface="Arial" panose="020B0604020202020204" pitchFamily="34" charset="0"/>
              <a:buChar char="•"/>
              <a:tabLst>
                <a:tab pos="457200" algn="l"/>
              </a:tabLst>
            </a:pPr>
            <a:r>
              <a:rPr lang="en-US" sz="2200" b="1">
                <a:solidFill>
                  <a:schemeClr val="bg1">
                    <a:alpha val="80000"/>
                  </a:schemeClr>
                </a:solidFill>
                <a:effectLst/>
              </a:rPr>
              <a:t>Set specific times during the day to check and process your emails. Avoid keeping your inbox open all day to minimize distractions.</a:t>
            </a:r>
          </a:p>
          <a:p>
            <a:pPr marL="114300" lvl="0" indent="-228600">
              <a:lnSpc>
                <a:spcPct val="90000"/>
              </a:lnSpc>
              <a:spcAft>
                <a:spcPts val="800"/>
              </a:spcAft>
              <a:buSzPts val="1000"/>
              <a:buFont typeface="Arial" panose="020B0604020202020204" pitchFamily="34" charset="0"/>
              <a:buChar char="•"/>
              <a:tabLst>
                <a:tab pos="457200" algn="l"/>
              </a:tabLst>
            </a:pPr>
            <a:r>
              <a:rPr lang="en-US" sz="2200" b="1">
                <a:solidFill>
                  <a:schemeClr val="bg1">
                    <a:alpha val="80000"/>
                  </a:schemeClr>
                </a:solidFill>
                <a:effectLst/>
              </a:rPr>
              <a:t>When you first start out, you may need to put 4 processing blocks in per day, but you will soon get that down to 1 or 2</a:t>
            </a:r>
          </a:p>
        </p:txBody>
      </p:sp>
      <p:pic>
        <p:nvPicPr>
          <p:cNvPr id="5" name="Picture 4">
            <a:extLst>
              <a:ext uri="{FF2B5EF4-FFF2-40B4-BE49-F238E27FC236}">
                <a16:creationId xmlns:a16="http://schemas.microsoft.com/office/drawing/2014/main" id="{E2D85C4C-3E2F-EE45-8C27-0D28BF2BC7F2}"/>
              </a:ext>
            </a:extLst>
          </p:cNvPr>
          <p:cNvPicPr>
            <a:picLocks noChangeAspect="1"/>
          </p:cNvPicPr>
          <p:nvPr/>
        </p:nvPicPr>
        <p:blipFill>
          <a:blip r:embed="rId5"/>
          <a:stretch>
            <a:fillRect/>
          </a:stretch>
        </p:blipFill>
        <p:spPr>
          <a:xfrm>
            <a:off x="6096000" y="2181497"/>
            <a:ext cx="5806371" cy="4262481"/>
          </a:xfrm>
          <a:prstGeom prst="rect">
            <a:avLst/>
          </a:prstGeom>
        </p:spPr>
      </p:pic>
    </p:spTree>
    <p:extLst>
      <p:ext uri="{BB962C8B-B14F-4D97-AF65-F5344CB8AC3E}">
        <p14:creationId xmlns:p14="http://schemas.microsoft.com/office/powerpoint/2010/main" val="24570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2F831-809A-C1DD-14D7-6617365F310F}"/>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b="1"/>
              <a:t>Using the Eisenhower Matrix for Email Processing</a:t>
            </a:r>
          </a:p>
        </p:txBody>
      </p:sp>
      <p:pic>
        <p:nvPicPr>
          <p:cNvPr id="9" name="Content Placeholder 8" descr="A white square with black text&#10;&#10;AI-generated content may be incorrect.">
            <a:extLst>
              <a:ext uri="{FF2B5EF4-FFF2-40B4-BE49-F238E27FC236}">
                <a16:creationId xmlns:a16="http://schemas.microsoft.com/office/drawing/2014/main" id="{839BEA65-0930-5E14-B629-397BD9869F44}"/>
              </a:ext>
            </a:extLst>
          </p:cNvPr>
          <p:cNvPicPr>
            <a:picLocks noChangeAspect="1"/>
          </p:cNvPicPr>
          <p:nvPr/>
        </p:nvPicPr>
        <p:blipFill>
          <a:blip r:embed="rId3">
            <a:extLst>
              <a:ext uri="{28A0092B-C50C-407E-A947-70E740481C1C}">
                <a14:useLocalDpi xmlns:a14="http://schemas.microsoft.com/office/drawing/2010/main" val="0"/>
              </a:ext>
            </a:extLst>
          </a:blip>
          <a:srcRect r="-1" b="1928"/>
          <a:stretch/>
        </p:blipFill>
        <p:spPr>
          <a:xfrm>
            <a:off x="20" y="10"/>
            <a:ext cx="6992881" cy="6857990"/>
          </a:xfrm>
          <a:prstGeom prst="rect">
            <a:avLst/>
          </a:prstGeom>
        </p:spPr>
      </p:pic>
    </p:spTree>
    <p:extLst>
      <p:ext uri="{BB962C8B-B14F-4D97-AF65-F5344CB8AC3E}">
        <p14:creationId xmlns:p14="http://schemas.microsoft.com/office/powerpoint/2010/main" val="98354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lur blurry blue and white lights&#10;&#10;Description automatically generated">
            <a:extLst>
              <a:ext uri="{FF2B5EF4-FFF2-40B4-BE49-F238E27FC236}">
                <a16:creationId xmlns:a16="http://schemas.microsoft.com/office/drawing/2014/main" id="{4D8B820B-C9CC-E91F-7F8C-CB062F2B3BBE}"/>
              </a:ext>
            </a:extLst>
          </p:cNvPr>
          <p:cNvPicPr>
            <a:picLocks noChangeAspect="1"/>
          </p:cNvPicPr>
          <p:nvPr/>
        </p:nvPicPr>
        <p:blipFill>
          <a:blip r:embed="rId3">
            <a:alphaModFix amt="35000"/>
          </a:blip>
          <a:srcRect t="9804" b="5927"/>
          <a:stretch/>
        </p:blipFill>
        <p:spPr>
          <a:xfrm>
            <a:off x="20" y="10"/>
            <a:ext cx="12191980" cy="6857990"/>
          </a:xfrm>
          <a:prstGeom prst="rect">
            <a:avLst/>
          </a:prstGeom>
        </p:spPr>
      </p:pic>
      <p:sp>
        <p:nvSpPr>
          <p:cNvPr id="2" name="Title"/>
          <p:cNvSpPr>
            <a:spLocks noGrp="1"/>
          </p:cNvSpPr>
          <p:nvPr>
            <p:ph type="title"/>
          </p:nvPr>
        </p:nvSpPr>
        <p:spPr>
          <a:xfrm>
            <a:off x="838200" y="365125"/>
            <a:ext cx="10515600" cy="1325563"/>
          </a:xfrm>
        </p:spPr>
        <p:txBody>
          <a:bodyPr>
            <a:normAutofit/>
          </a:bodyPr>
          <a:lstStyle/>
          <a:p>
            <a:r>
              <a:rPr lang="en-US">
                <a:solidFill>
                  <a:srgbClr val="FFFFFF"/>
                </a:solidFill>
              </a:rPr>
              <a:t>Less than 2 mins</a:t>
            </a:r>
          </a:p>
        </p:txBody>
      </p:sp>
      <p:graphicFrame>
        <p:nvGraphicFramePr>
          <p:cNvPr id="19" name="Content Placeholder">
            <a:extLst>
              <a:ext uri="{FF2B5EF4-FFF2-40B4-BE49-F238E27FC236}">
                <a16:creationId xmlns:a16="http://schemas.microsoft.com/office/drawing/2014/main" id="{1F4C1647-6610-3ADD-1088-DCCCF97C59A4}"/>
              </a:ext>
            </a:extLst>
          </p:cNvPr>
          <p:cNvGraphicFramePr>
            <a:graphicFrameLocks noGrp="1"/>
          </p:cNvGraphicFramePr>
          <p:nvPr>
            <p:ph idx="1"/>
            <p:extLst>
              <p:ext uri="{D42A27DB-BD31-4B8C-83A1-F6EECF244321}">
                <p14:modId xmlns:p14="http://schemas.microsoft.com/office/powerpoint/2010/main" val="34439603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CD02875-7946-9A5B-E3CE-3E5DB10447B8}"/>
              </a:ext>
            </a:extLst>
          </p:cNvPr>
          <p:cNvPicPr>
            <a:picLocks noChangeAspect="1"/>
          </p:cNvPicPr>
          <p:nvPr/>
        </p:nvPicPr>
        <p:blipFill>
          <a:blip r:embed="rId3">
            <a:alphaModFix amt="35000"/>
          </a:blip>
          <a:srcRect t="1150" b="14580"/>
          <a:stretch/>
        </p:blipFill>
        <p:spPr>
          <a:xfrm>
            <a:off x="20" y="10"/>
            <a:ext cx="12191980" cy="6857990"/>
          </a:xfrm>
          <a:prstGeom prst="rect">
            <a:avLst/>
          </a:prstGeom>
        </p:spPr>
      </p:pic>
      <p:sp>
        <p:nvSpPr>
          <p:cNvPr id="2" name="Title"/>
          <p:cNvSpPr>
            <a:spLocks noGrp="1"/>
          </p:cNvSpPr>
          <p:nvPr>
            <p:ph type="title"/>
          </p:nvPr>
        </p:nvSpPr>
        <p:spPr>
          <a:xfrm>
            <a:off x="838200" y="365125"/>
            <a:ext cx="10515600" cy="1325563"/>
          </a:xfrm>
        </p:spPr>
        <p:txBody>
          <a:bodyPr>
            <a:normAutofit/>
          </a:bodyPr>
          <a:lstStyle/>
          <a:p>
            <a:r>
              <a:rPr lang="en-US">
                <a:solidFill>
                  <a:srgbClr val="FFFFFF"/>
                </a:solidFill>
              </a:rPr>
              <a:t>Longer then 2 mins</a:t>
            </a:r>
          </a:p>
        </p:txBody>
      </p:sp>
      <p:graphicFrame>
        <p:nvGraphicFramePr>
          <p:cNvPr id="5" name="Content Placeholder">
            <a:extLst>
              <a:ext uri="{FF2B5EF4-FFF2-40B4-BE49-F238E27FC236}">
                <a16:creationId xmlns:a16="http://schemas.microsoft.com/office/drawing/2014/main" id="{1F0AC990-C12E-8D62-F6C3-28A7C4BDDC00}"/>
              </a:ext>
            </a:extLst>
          </p:cNvPr>
          <p:cNvGraphicFramePr>
            <a:graphicFrameLocks noGrp="1"/>
          </p:cNvGraphicFramePr>
          <p:nvPr>
            <p:ph idx="1"/>
            <p:extLst>
              <p:ext uri="{D42A27DB-BD31-4B8C-83A1-F6EECF244321}">
                <p14:modId xmlns:p14="http://schemas.microsoft.com/office/powerpoint/2010/main" val="2648577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ecording-20241024_104412.webm">
            <a:hlinkClick r:id="" action="ppaction://media"/>
            <a:extLst>
              <a:ext uri="{FF2B5EF4-FFF2-40B4-BE49-F238E27FC236}">
                <a16:creationId xmlns:a16="http://schemas.microsoft.com/office/drawing/2014/main" id="{C94E74F1-DB11-A6FF-30B4-4B54237237E4}"/>
              </a:ext>
            </a:extLst>
          </p:cNvPr>
          <p:cNvPicPr>
            <a:picLocks noGrp="1" noRot="1" noChangeAspect="1"/>
          </p:cNvPicPr>
          <p:nvPr>
            <p:ph idx="1"/>
            <a:videoFile r:link="rId1"/>
          </p:nvPr>
        </p:nvPicPr>
        <p:blipFill>
          <a:blip r:embed="rId3"/>
          <a:stretch>
            <a:fillRect/>
          </a:stretch>
        </p:blipFill>
        <p:spPr>
          <a:xfrm>
            <a:off x="347874" y="195752"/>
            <a:ext cx="11496252" cy="6466496"/>
          </a:xfrm>
          <a:prstGeom prst="rect">
            <a:avLst/>
          </a:prstGeom>
        </p:spPr>
      </p:pic>
    </p:spTree>
    <p:extLst>
      <p:ext uri="{BB962C8B-B14F-4D97-AF65-F5344CB8AC3E}">
        <p14:creationId xmlns:p14="http://schemas.microsoft.com/office/powerpoint/2010/main" val="14010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F2B0A-6743-2517-B76E-8C76DBE62E70}"/>
              </a:ext>
            </a:extLst>
          </p:cNvPr>
          <p:cNvSpPr>
            <a:spLocks noGrp="1"/>
          </p:cNvSpPr>
          <p:nvPr>
            <p:ph type="title"/>
          </p:nvPr>
        </p:nvSpPr>
        <p:spPr>
          <a:xfrm>
            <a:off x="7320466" y="609600"/>
            <a:ext cx="4140014" cy="1330839"/>
          </a:xfrm>
        </p:spPr>
        <p:txBody>
          <a:bodyPr>
            <a:normAutofit fontScale="90000"/>
          </a:bodyPr>
          <a:lstStyle/>
          <a:p>
            <a:r>
              <a:rPr lang="en-AU" sz="3700" dirty="0"/>
              <a:t>Any Question About the Outlook Process?</a:t>
            </a:r>
          </a:p>
        </p:txBody>
      </p:sp>
      <p:pic>
        <p:nvPicPr>
          <p:cNvPr id="5" name="Content Placeholder 4" descr="A logo of a company&#10;&#10;Description automatically generated">
            <a:extLst>
              <a:ext uri="{FF2B5EF4-FFF2-40B4-BE49-F238E27FC236}">
                <a16:creationId xmlns:a16="http://schemas.microsoft.com/office/drawing/2014/main" id="{4551472C-059F-32BF-575F-B0E2E3273B06}"/>
              </a:ext>
            </a:extLst>
          </p:cNvPr>
          <p:cNvPicPr>
            <a:picLocks noChangeAspect="1"/>
          </p:cNvPicPr>
          <p:nvPr/>
        </p:nvPicPr>
        <p:blipFill>
          <a:blip r:embed="rId3">
            <a:extLst>
              <a:ext uri="{28A0092B-C50C-407E-A947-70E740481C1C}">
                <a14:useLocalDpi xmlns:a14="http://schemas.microsoft.com/office/drawing/2010/main" val="0"/>
              </a:ext>
            </a:extLst>
          </a:blip>
          <a:srcRect r="6658"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3861930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check mark on a black background&#10;&#10;Description automatically generated">
            <a:extLst>
              <a:ext uri="{FF2B5EF4-FFF2-40B4-BE49-F238E27FC236}">
                <a16:creationId xmlns:a16="http://schemas.microsoft.com/office/drawing/2014/main" id="{6573B0D6-8B4F-19CC-1855-3F0B6DC061F6}"/>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r="1" b="422"/>
          <a:stretch/>
        </p:blipFill>
        <p:spPr>
          <a:xfrm>
            <a:off x="20" y="10"/>
            <a:ext cx="8450297" cy="6857990"/>
          </a:xfrm>
          <a:prstGeom prst="rect">
            <a:avLst/>
          </a:prstGeom>
        </p:spPr>
      </p:pic>
      <p:sp>
        <p:nvSpPr>
          <p:cNvPr id="2" name="Title"/>
          <p:cNvSpPr>
            <a:spLocks noGrp="1"/>
          </p:cNvSpPr>
          <p:nvPr>
            <p:ph type="title"/>
          </p:nvPr>
        </p:nvSpPr>
        <p:spPr>
          <a:xfrm>
            <a:off x="838201" y="365125"/>
            <a:ext cx="5251316" cy="1627636"/>
          </a:xfrm>
        </p:spPr>
        <p:txBody>
          <a:bodyPr>
            <a:normAutofit/>
          </a:bodyPr>
          <a:lstStyle/>
          <a:p>
            <a:r>
              <a:rPr lang="en-US">
                <a:solidFill>
                  <a:srgbClr val="FFFFFF"/>
                </a:solidFill>
              </a:rPr>
              <a:t>Task  To DO</a:t>
            </a:r>
          </a:p>
        </p:txBody>
      </p:sp>
      <p:sp>
        <p:nvSpPr>
          <p:cNvPr id="3" name="Content Placeholder"/>
          <p:cNvSpPr>
            <a:spLocks noGrp="1"/>
          </p:cNvSpPr>
          <p:nvPr>
            <p:ph idx="1"/>
          </p:nvPr>
        </p:nvSpPr>
        <p:spPr>
          <a:xfrm>
            <a:off x="838200" y="2219785"/>
            <a:ext cx="4619621" cy="3957178"/>
          </a:xfrm>
        </p:spPr>
        <p:txBody>
          <a:bodyPr>
            <a:normAutofit/>
          </a:bodyPr>
          <a:lstStyle/>
          <a:p>
            <a:pPr lvl="0"/>
            <a:r>
              <a:rPr lang="en-US" sz="2000" dirty="0">
                <a:solidFill>
                  <a:srgbClr val="FFFFFF"/>
                </a:solidFill>
              </a:rPr>
              <a:t>Definition is a Capture, Process and Execution tool</a:t>
            </a:r>
          </a:p>
          <a:p>
            <a:pPr lvl="0"/>
            <a:r>
              <a:rPr lang="en-US" sz="2000" dirty="0">
                <a:solidFill>
                  <a:srgbClr val="FFFFFF"/>
                </a:solidFill>
              </a:rPr>
              <a:t>GOAL: To </a:t>
            </a:r>
            <a:r>
              <a:rPr lang="en-US" sz="2000" dirty="0" err="1">
                <a:solidFill>
                  <a:srgbClr val="FFFFFF"/>
                </a:solidFill>
              </a:rPr>
              <a:t>organise</a:t>
            </a:r>
            <a:r>
              <a:rPr lang="en-US" sz="2000" dirty="0">
                <a:solidFill>
                  <a:srgbClr val="FFFFFF"/>
                </a:solidFill>
              </a:rPr>
              <a:t> and execute</a:t>
            </a:r>
          </a:p>
          <a:p>
            <a:pPr lvl="0"/>
            <a:r>
              <a:rPr lang="en-US" sz="2000" dirty="0">
                <a:solidFill>
                  <a:srgbClr val="FFFFFF"/>
                </a:solidFill>
              </a:rPr>
              <a:t>Benefits: Seamlessly integrate with other capture tools like outlook, OneNote, Teams and Planner</a:t>
            </a:r>
          </a:p>
        </p:txBody>
      </p:sp>
      <p:pic>
        <p:nvPicPr>
          <p:cNvPr id="7" name="Picture 6">
            <a:extLst>
              <a:ext uri="{FF2B5EF4-FFF2-40B4-BE49-F238E27FC236}">
                <a16:creationId xmlns:a16="http://schemas.microsoft.com/office/drawing/2014/main" id="{1445AC9B-01C5-9E96-B399-8C748E246BA8}"/>
              </a:ext>
            </a:extLst>
          </p:cNvPr>
          <p:cNvPicPr>
            <a:picLocks noChangeAspect="1"/>
          </p:cNvPicPr>
          <p:nvPr/>
        </p:nvPicPr>
        <p:blipFill>
          <a:blip r:embed="rId4"/>
          <a:srcRect l="23002" r="17006"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838201" y="365125"/>
            <a:ext cx="5251316" cy="1807305"/>
          </a:xfrm>
        </p:spPr>
        <p:txBody>
          <a:bodyPr>
            <a:normAutofit/>
          </a:bodyPr>
          <a:lstStyle/>
          <a:p>
            <a:r>
              <a:rPr lang="en-US" dirty="0"/>
              <a:t>Default List</a:t>
            </a:r>
          </a:p>
        </p:txBody>
      </p:sp>
      <p:sp>
        <p:nvSpPr>
          <p:cNvPr id="3" name="Content Placeholder"/>
          <p:cNvSpPr>
            <a:spLocks noGrp="1"/>
          </p:cNvSpPr>
          <p:nvPr>
            <p:ph idx="1"/>
          </p:nvPr>
        </p:nvSpPr>
        <p:spPr>
          <a:xfrm>
            <a:off x="838200" y="2333297"/>
            <a:ext cx="4619621" cy="3843666"/>
          </a:xfrm>
        </p:spPr>
        <p:txBody>
          <a:bodyPr>
            <a:normAutofit/>
          </a:bodyPr>
          <a:lstStyle/>
          <a:p>
            <a:pPr lvl="0"/>
            <a:r>
              <a:rPr lang="en-US" sz="2000" b="1" dirty="0"/>
              <a:t>Tasks: </a:t>
            </a:r>
            <a:r>
              <a:rPr lang="en-US" sz="2000" dirty="0"/>
              <a:t>The "Tasks" list, also referred to as an "inbox," is a default in To Do and can be used to collect unprocessed items before deciding on the next action</a:t>
            </a:r>
          </a:p>
          <a:p>
            <a:pPr lvl="0"/>
            <a:r>
              <a:rPr lang="en-US" sz="2000" b="1" dirty="0"/>
              <a:t>Flagged Email: </a:t>
            </a:r>
            <a:r>
              <a:rPr lang="en-US" sz="2000" dirty="0"/>
              <a:t>the Flagged email list is also an "Inbox" and is the default location in </a:t>
            </a:r>
            <a:r>
              <a:rPr lang="en-US" sz="2000" dirty="0" err="1"/>
              <a:t>ToDo</a:t>
            </a:r>
            <a:r>
              <a:rPr lang="en-US" sz="2000" dirty="0"/>
              <a:t> for Emails that were flagged, can be used to collect unprocessed items before deciding on the next action</a:t>
            </a:r>
          </a:p>
          <a:p>
            <a:pPr lvl="0"/>
            <a:r>
              <a:rPr lang="en-US" sz="2000" b="1" dirty="0"/>
              <a:t>Planned: </a:t>
            </a:r>
            <a:r>
              <a:rPr lang="en-US" sz="2000" dirty="0"/>
              <a:t>This list displays upcoming items with due dates</a:t>
            </a:r>
          </a:p>
        </p:txBody>
      </p:sp>
      <p:pic>
        <p:nvPicPr>
          <p:cNvPr id="5" name="Picture 4" descr="A blue check mark on a black background&#10;&#10;Description automatically generated">
            <a:extLst>
              <a:ext uri="{FF2B5EF4-FFF2-40B4-BE49-F238E27FC236}">
                <a16:creationId xmlns:a16="http://schemas.microsoft.com/office/drawing/2014/main" id="{432394F5-D380-B5B7-9CB4-74DD339BAF2D}"/>
              </a:ext>
            </a:extLst>
          </p:cNvPr>
          <p:cNvPicPr>
            <a:picLocks noChangeAspect="1"/>
          </p:cNvPicPr>
          <p:nvPr/>
        </p:nvPicPr>
        <p:blipFill>
          <a:blip r:embed="rId3">
            <a:extLst>
              <a:ext uri="{28A0092B-C50C-407E-A947-70E740481C1C}">
                <a14:useLocalDpi xmlns:a14="http://schemas.microsoft.com/office/drawing/2010/main" val="0"/>
              </a:ext>
            </a:extLst>
          </a:blip>
          <a:srcRect l="11751" r="1738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838201" y="365125"/>
            <a:ext cx="5251316" cy="1807305"/>
          </a:xfrm>
        </p:spPr>
        <p:txBody>
          <a:bodyPr>
            <a:normAutofit/>
          </a:bodyPr>
          <a:lstStyle/>
          <a:p>
            <a:r>
              <a:rPr lang="en-US"/>
              <a:t>Default List</a:t>
            </a:r>
          </a:p>
        </p:txBody>
      </p:sp>
      <p:sp>
        <p:nvSpPr>
          <p:cNvPr id="3" name="Content Placeholder"/>
          <p:cNvSpPr>
            <a:spLocks noGrp="1"/>
          </p:cNvSpPr>
          <p:nvPr>
            <p:ph idx="1"/>
          </p:nvPr>
        </p:nvSpPr>
        <p:spPr>
          <a:xfrm>
            <a:off x="838200" y="2333297"/>
            <a:ext cx="4619621" cy="3843666"/>
          </a:xfrm>
        </p:spPr>
        <p:txBody>
          <a:bodyPr>
            <a:normAutofit/>
          </a:bodyPr>
          <a:lstStyle/>
          <a:p>
            <a:pPr lvl="0"/>
            <a:r>
              <a:rPr lang="en-US" sz="2000" b="1" dirty="0"/>
              <a:t>Assigned to you</a:t>
            </a:r>
            <a:r>
              <a:rPr lang="en-US" sz="2000" dirty="0"/>
              <a:t>: This list aggregates tasks assigned to you through Microsoft Planner</a:t>
            </a:r>
          </a:p>
          <a:p>
            <a:pPr lvl="0"/>
            <a:r>
              <a:rPr lang="en-US" sz="2000" b="1" dirty="0"/>
              <a:t>Important</a:t>
            </a:r>
            <a:r>
              <a:rPr lang="en-US" sz="2000" dirty="0"/>
              <a:t>: This list filters items that have been marked as important using the "starring" feature</a:t>
            </a:r>
          </a:p>
          <a:p>
            <a:pPr lvl="0"/>
            <a:r>
              <a:rPr lang="en-US" sz="2000" b="1" dirty="0"/>
              <a:t>My Day: </a:t>
            </a:r>
            <a:r>
              <a:rPr lang="en-US" sz="2000" dirty="0"/>
              <a:t>This is a dynamic list that resets each day and includes items you've tagged to work on that day</a:t>
            </a:r>
          </a:p>
        </p:txBody>
      </p:sp>
      <p:pic>
        <p:nvPicPr>
          <p:cNvPr id="5" name="Picture 4" descr="A blue check mark on a black background&#10;&#10;Description automatically generated">
            <a:extLst>
              <a:ext uri="{FF2B5EF4-FFF2-40B4-BE49-F238E27FC236}">
                <a16:creationId xmlns:a16="http://schemas.microsoft.com/office/drawing/2014/main" id="{432394F5-D380-B5B7-9CB4-74DD339BAF2D}"/>
              </a:ext>
            </a:extLst>
          </p:cNvPr>
          <p:cNvPicPr>
            <a:picLocks noChangeAspect="1"/>
          </p:cNvPicPr>
          <p:nvPr/>
        </p:nvPicPr>
        <p:blipFill>
          <a:blip r:embed="rId3">
            <a:extLst>
              <a:ext uri="{28A0092B-C50C-407E-A947-70E740481C1C}">
                <a14:useLocalDpi xmlns:a14="http://schemas.microsoft.com/office/drawing/2010/main" val="0"/>
              </a:ext>
            </a:extLst>
          </a:blip>
          <a:srcRect l="11751" r="1738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26097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check mark on a black background&#10;&#10;Description automatically generated">
            <a:extLst>
              <a:ext uri="{FF2B5EF4-FFF2-40B4-BE49-F238E27FC236}">
                <a16:creationId xmlns:a16="http://schemas.microsoft.com/office/drawing/2014/main" id="{D06E11BF-797D-C069-C53F-23B84EEF0D89}"/>
              </a:ext>
            </a:extLst>
          </p:cNvPr>
          <p:cNvPicPr>
            <a:picLocks noChangeAspect="1"/>
          </p:cNvPicPr>
          <p:nvPr/>
        </p:nvPicPr>
        <p:blipFill>
          <a:blip r:embed="rId3">
            <a:extLst>
              <a:ext uri="{28A0092B-C50C-407E-A947-70E740481C1C}">
                <a14:useLocalDpi xmlns:a14="http://schemas.microsoft.com/office/drawing/2010/main" val="0"/>
              </a:ext>
            </a:extLst>
          </a:blip>
          <a:srcRect l="2412" r="8048"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909ADCD9-9FE1-7164-56A5-224954DC0D3F}"/>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kern="1200">
                <a:solidFill>
                  <a:schemeClr val="tx1"/>
                </a:solidFill>
                <a:effectLst/>
                <a:latin typeface="+mj-lt"/>
                <a:ea typeface="+mj-ea"/>
                <a:cs typeface="+mj-cs"/>
              </a:rPr>
              <a:t>Create New List Groups  </a:t>
            </a:r>
            <a:br>
              <a:rPr lang="en-US" kern="1200">
                <a:solidFill>
                  <a:schemeClr val="tx1"/>
                </a:solidFill>
                <a:effectLst/>
                <a:latin typeface="+mj-lt"/>
                <a:ea typeface="+mj-ea"/>
                <a:cs typeface="+mj-cs"/>
              </a:rPr>
            </a:br>
            <a:endParaRPr lang="en-US" kern="1200">
              <a:solidFill>
                <a:schemeClr val="tx1"/>
              </a:solidFill>
              <a:latin typeface="+mj-lt"/>
              <a:ea typeface="+mj-ea"/>
              <a:cs typeface="+mj-cs"/>
            </a:endParaRPr>
          </a:p>
        </p:txBody>
      </p:sp>
      <p:pic>
        <p:nvPicPr>
          <p:cNvPr id="7" name="Picture 6" descr="A screenshot of a phone&#10;&#10;Description automatically generated">
            <a:extLst>
              <a:ext uri="{FF2B5EF4-FFF2-40B4-BE49-F238E27FC236}">
                <a16:creationId xmlns:a16="http://schemas.microsoft.com/office/drawing/2014/main" id="{627AD100-9981-BB98-4912-F3EEB0BF6255}"/>
              </a:ext>
            </a:extLst>
          </p:cNvPr>
          <p:cNvPicPr>
            <a:picLocks noChangeAspect="1"/>
          </p:cNvPicPr>
          <p:nvPr/>
        </p:nvPicPr>
        <p:blipFill>
          <a:blip r:embed="rId4"/>
          <a:srcRect t="20112" r="2" b="4165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8" name="Picture 7">
            <a:extLst>
              <a:ext uri="{FF2B5EF4-FFF2-40B4-BE49-F238E27FC236}">
                <a16:creationId xmlns:a16="http://schemas.microsoft.com/office/drawing/2014/main" id="{BC46B036-50FC-7527-A899-08B08D9EA673}"/>
              </a:ext>
            </a:extLst>
          </p:cNvPr>
          <p:cNvPicPr>
            <a:picLocks noChangeAspect="1"/>
          </p:cNvPicPr>
          <p:nvPr/>
        </p:nvPicPr>
        <p:blipFill>
          <a:blip r:embed="rId5"/>
          <a:stretch>
            <a:fillRect/>
          </a:stretch>
        </p:blipFill>
        <p:spPr>
          <a:xfrm>
            <a:off x="9467765" y="-45754"/>
            <a:ext cx="2721188" cy="6903753"/>
          </a:xfrm>
          <a:prstGeom prst="rect">
            <a:avLst/>
          </a:prstGeom>
        </p:spPr>
      </p:pic>
    </p:spTree>
    <p:extLst>
      <p:ext uri="{BB962C8B-B14F-4D97-AF65-F5344CB8AC3E}">
        <p14:creationId xmlns:p14="http://schemas.microsoft.com/office/powerpoint/2010/main" val="264031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E0051F6E-8E1F-0638-9713-A37967AE0A30}"/>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300"/>
              </a:spcAft>
            </a:pPr>
            <a:r>
              <a:rPr lang="en-US" sz="3700" b="0" i="0" kern="1200" dirty="0">
                <a:solidFill>
                  <a:srgbClr val="FFFFFF"/>
                </a:solidFill>
                <a:effectLst/>
                <a:latin typeface="+mj-lt"/>
                <a:ea typeface="+mj-ea"/>
                <a:cs typeface="+mj-cs"/>
              </a:rPr>
              <a:t>“Distraction is the default.”</a:t>
            </a:r>
          </a:p>
        </p:txBody>
      </p:sp>
      <p:pic>
        <p:nvPicPr>
          <p:cNvPr id="13" name="Picture 12" descr="A person sitting at a computer and using a phone&#10;&#10;AI-generated content may be incorrect.">
            <a:extLst>
              <a:ext uri="{FF2B5EF4-FFF2-40B4-BE49-F238E27FC236}">
                <a16:creationId xmlns:a16="http://schemas.microsoft.com/office/drawing/2014/main" id="{65ADB1FB-F798-EB42-1F0A-662F5959B8E4}"/>
              </a:ext>
            </a:extLst>
          </p:cNvPr>
          <p:cNvPicPr>
            <a:picLocks noChangeAspect="1"/>
          </p:cNvPicPr>
          <p:nvPr/>
        </p:nvPicPr>
        <p:blipFill>
          <a:blip r:embed="rId3"/>
          <a:srcRect t="24572"/>
          <a:stretch>
            <a:fillRect/>
          </a:stretch>
        </p:blipFill>
        <p:spPr>
          <a:xfrm>
            <a:off x="4502428" y="703881"/>
            <a:ext cx="7225748" cy="545023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6513787" y="365125"/>
            <a:ext cx="4840011" cy="1807305"/>
          </a:xfrm>
        </p:spPr>
        <p:txBody>
          <a:bodyPr>
            <a:normAutofit/>
          </a:bodyPr>
          <a:lstStyle/>
          <a:p>
            <a:r>
              <a:rPr lang="en-US" dirty="0"/>
              <a:t>Sorting inbox </a:t>
            </a:r>
            <a:br>
              <a:rPr lang="en-US" dirty="0"/>
            </a:br>
            <a:r>
              <a:rPr lang="en-US" dirty="0"/>
              <a:t>1 and 2</a:t>
            </a:r>
          </a:p>
        </p:txBody>
      </p:sp>
      <p:pic>
        <p:nvPicPr>
          <p:cNvPr id="5" name="Picture 4" descr="A blue check mark on a black background&#10;&#10;Description automatically generated">
            <a:extLst>
              <a:ext uri="{FF2B5EF4-FFF2-40B4-BE49-F238E27FC236}">
                <a16:creationId xmlns:a16="http://schemas.microsoft.com/office/drawing/2014/main" id="{1D39FA60-2901-E657-124E-80AB4437CEEB}"/>
              </a:ext>
            </a:extLst>
          </p:cNvPr>
          <p:cNvPicPr>
            <a:picLocks noChangeAspect="1"/>
          </p:cNvPicPr>
          <p:nvPr/>
        </p:nvPicPr>
        <p:blipFill>
          <a:blip r:embed="rId3">
            <a:extLst>
              <a:ext uri="{28A0092B-C50C-407E-A947-70E740481C1C}">
                <a14:useLocalDpi xmlns:a14="http://schemas.microsoft.com/office/drawing/2010/main" val="0"/>
              </a:ext>
            </a:extLst>
          </a:blip>
          <a:srcRect l="10838" r="1647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p:cNvSpPr>
            <a:spLocks noGrp="1"/>
          </p:cNvSpPr>
          <p:nvPr>
            <p:ph idx="1"/>
          </p:nvPr>
        </p:nvSpPr>
        <p:spPr>
          <a:xfrm>
            <a:off x="6513788" y="2006725"/>
            <a:ext cx="4840010" cy="3843666"/>
          </a:xfrm>
        </p:spPr>
        <p:txBody>
          <a:bodyPr>
            <a:normAutofit/>
          </a:bodyPr>
          <a:lstStyle/>
          <a:p>
            <a:pPr marL="0" lvl="0" indent="0">
              <a:buNone/>
            </a:pPr>
            <a:r>
              <a:rPr lang="en-AU" sz="2000" kern="100" dirty="0">
                <a:effectLst/>
                <a:latin typeface="Aptos" panose="020B0004020202020204" pitchFamily="34" charset="0"/>
                <a:ea typeface="Aptos" panose="020B0004020202020204" pitchFamily="34" charset="0"/>
                <a:cs typeface="Cordia New" panose="020B0304020202020204" pitchFamily="34" charset="-34"/>
              </a:rPr>
              <a:t>Similar </a:t>
            </a:r>
            <a:r>
              <a:rPr lang="en-GB" sz="2000" kern="100" dirty="0">
                <a:effectLst/>
                <a:latin typeface="Aptos" panose="020B0004020202020204" pitchFamily="34" charset="0"/>
                <a:ea typeface="Aptos" panose="020B0004020202020204" pitchFamily="34" charset="0"/>
                <a:cs typeface="Cordia New" panose="020B0304020202020204" pitchFamily="34" charset="-34"/>
              </a:rPr>
              <a:t>to running through your Outlook inbox, we are going to go through Inbox 1(TASKS) and 2 (FLAGGED EMAILS) and sort them by drag-and-drop into the more specific list we have created</a:t>
            </a:r>
            <a:r>
              <a:rPr lang="en-AU" sz="2000" kern="100" dirty="0">
                <a:effectLst/>
                <a:latin typeface="Aptos" panose="020B0004020202020204" pitchFamily="34" charset="0"/>
                <a:ea typeface="Aptos" panose="020B0004020202020204" pitchFamily="34" charset="0"/>
                <a:cs typeface="Cordia New" panose="020B0304020202020204" pitchFamily="34" charset="-34"/>
              </a:rPr>
              <a:t> to better characterise these tasks</a:t>
            </a:r>
            <a:endParaRPr lang="en-US" sz="2000" dirty="0"/>
          </a:p>
        </p:txBody>
      </p:sp>
      <p:pic>
        <p:nvPicPr>
          <p:cNvPr id="6" name="Picture 5">
            <a:extLst>
              <a:ext uri="{FF2B5EF4-FFF2-40B4-BE49-F238E27FC236}">
                <a16:creationId xmlns:a16="http://schemas.microsoft.com/office/drawing/2014/main" id="{AEF71359-9ECD-234D-B527-1BB3C117AF70}"/>
              </a:ext>
            </a:extLst>
          </p:cNvPr>
          <p:cNvPicPr>
            <a:picLocks noChangeAspect="1"/>
          </p:cNvPicPr>
          <p:nvPr/>
        </p:nvPicPr>
        <p:blipFill>
          <a:blip r:embed="rId4"/>
          <a:stretch>
            <a:fillRect/>
          </a:stretch>
        </p:blipFill>
        <p:spPr>
          <a:xfrm>
            <a:off x="9091749" y="0"/>
            <a:ext cx="3100251" cy="10747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33CAAF-087D-69F5-A06C-6A3123AC48D2}"/>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b="1" dirty="0">
                <a:effectLst/>
              </a:rPr>
              <a:t>POWER HOUR:</a:t>
            </a:r>
            <a:br>
              <a:rPr lang="en-US" b="1" dirty="0">
                <a:effectLst/>
              </a:rPr>
            </a:br>
            <a:r>
              <a:rPr lang="en-US" sz="2400" b="1" i="1" dirty="0">
                <a:effectLst/>
              </a:rPr>
              <a:t>(WEEKLY REVIEW)</a:t>
            </a:r>
            <a:endParaRPr lang="en-US" i="1" dirty="0"/>
          </a:p>
        </p:txBody>
      </p:sp>
      <p:pic>
        <p:nvPicPr>
          <p:cNvPr id="4" name="Content Placeholder 3">
            <a:extLst>
              <a:ext uri="{FF2B5EF4-FFF2-40B4-BE49-F238E27FC236}">
                <a16:creationId xmlns:a16="http://schemas.microsoft.com/office/drawing/2014/main" id="{86061751-6D43-CA87-2979-5A2D0D6477FB}"/>
              </a:ext>
            </a:extLst>
          </p:cNvPr>
          <p:cNvPicPr>
            <a:picLocks noGrp="1" noChangeAspect="1"/>
          </p:cNvPicPr>
          <p:nvPr>
            <p:ph idx="1"/>
          </p:nvPr>
        </p:nvPicPr>
        <p:blipFill>
          <a:blip r:embed="rId3"/>
          <a:srcRect l="2552" r="4727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9C331726-9446-11B9-F5EF-617FC2B2FE76}"/>
              </a:ext>
            </a:extLst>
          </p:cNvPr>
          <p:cNvSpPr txBox="1"/>
          <p:nvPr/>
        </p:nvSpPr>
        <p:spPr>
          <a:xfrm>
            <a:off x="6096000" y="1997242"/>
            <a:ext cx="5622758" cy="4315326"/>
          </a:xfrm>
          <a:prstGeom prst="rect">
            <a:avLst/>
          </a:prstGeom>
        </p:spPr>
        <p:txBody>
          <a:bodyPr vert="horz" lIns="91440" tIns="45720" rIns="91440" bIns="45720" rtlCol="0">
            <a:normAutofit lnSpcReduction="10000"/>
          </a:bodyPr>
          <a:lstStyle/>
          <a:p>
            <a:pPr indent="-228600">
              <a:lnSpc>
                <a:spcPct val="90000"/>
              </a:lnSpc>
              <a:spcAft>
                <a:spcPts val="800"/>
              </a:spcAft>
              <a:buFont typeface="Arial" panose="020B0604020202020204" pitchFamily="34" charset="0"/>
              <a:buChar char="•"/>
            </a:pPr>
            <a:r>
              <a:rPr lang="en-GB" sz="1900" dirty="0">
                <a:effectLst/>
              </a:rPr>
              <a:t>Create a Weekly Priority List – Identify top tasks for the upcoming week.</a:t>
            </a:r>
          </a:p>
          <a:p>
            <a:pPr indent="-228600">
              <a:lnSpc>
                <a:spcPct val="90000"/>
              </a:lnSpc>
              <a:spcAft>
                <a:spcPts val="800"/>
              </a:spcAft>
              <a:buFont typeface="Arial" panose="020B0604020202020204" pitchFamily="34" charset="0"/>
              <a:buChar char="•"/>
            </a:pPr>
            <a:r>
              <a:rPr lang="en-GB" sz="1900" dirty="0">
                <a:effectLst/>
              </a:rPr>
              <a:t>Look Back &amp; Review – Assess completed vs. incomplete tasks.</a:t>
            </a:r>
          </a:p>
          <a:p>
            <a:pPr indent="-228600">
              <a:lnSpc>
                <a:spcPct val="90000"/>
              </a:lnSpc>
              <a:spcAft>
                <a:spcPts val="800"/>
              </a:spcAft>
              <a:buFont typeface="Arial" panose="020B0604020202020204" pitchFamily="34" charset="0"/>
              <a:buChar char="•"/>
            </a:pPr>
            <a:r>
              <a:rPr lang="en-GB" sz="1900" dirty="0">
                <a:effectLst/>
              </a:rPr>
              <a:t>Clear Action Items – Respond to emails, messages, and outstanding to-dos.</a:t>
            </a:r>
          </a:p>
          <a:p>
            <a:pPr indent="-228600">
              <a:lnSpc>
                <a:spcPct val="90000"/>
              </a:lnSpc>
              <a:spcAft>
                <a:spcPts val="800"/>
              </a:spcAft>
              <a:buFont typeface="Arial" panose="020B0604020202020204" pitchFamily="34" charset="0"/>
              <a:buChar char="•"/>
            </a:pPr>
            <a:r>
              <a:rPr lang="en-GB" sz="1900" dirty="0">
                <a:effectLst/>
              </a:rPr>
              <a:t>Look Forward – Plan for upcoming deadlines, projects, and commitments.</a:t>
            </a:r>
          </a:p>
          <a:p>
            <a:pPr indent="-228600">
              <a:lnSpc>
                <a:spcPct val="90000"/>
              </a:lnSpc>
              <a:spcAft>
                <a:spcPts val="800"/>
              </a:spcAft>
              <a:buFont typeface="Arial" panose="020B0604020202020204" pitchFamily="34" charset="0"/>
              <a:buChar char="•"/>
            </a:pPr>
            <a:r>
              <a:rPr lang="en-GB" sz="1900" dirty="0">
                <a:effectLst/>
              </a:rPr>
              <a:t>Review Reports &amp; Adjust – Identify gaps and refine your planning approach.</a:t>
            </a:r>
          </a:p>
          <a:p>
            <a:pPr indent="-228600">
              <a:lnSpc>
                <a:spcPct val="90000"/>
              </a:lnSpc>
              <a:spcAft>
                <a:spcPts val="800"/>
              </a:spcAft>
              <a:buFont typeface="Arial" panose="020B0604020202020204" pitchFamily="34" charset="0"/>
              <a:buChar char="•"/>
            </a:pPr>
            <a:r>
              <a:rPr lang="en-GB" sz="1900" dirty="0">
                <a:effectLst/>
              </a:rPr>
              <a:t>Mark completed tasks as "Complete" in the Task Manager for tracking.</a:t>
            </a:r>
          </a:p>
          <a:p>
            <a:pPr indent="-228600">
              <a:lnSpc>
                <a:spcPct val="90000"/>
              </a:lnSpc>
              <a:spcAft>
                <a:spcPts val="800"/>
              </a:spcAft>
              <a:buFont typeface="Arial" panose="020B0604020202020204" pitchFamily="34" charset="0"/>
              <a:buChar char="•"/>
            </a:pPr>
            <a:r>
              <a:rPr lang="en-GB" sz="1900" dirty="0">
                <a:effectLst/>
              </a:rPr>
              <a:t>Use "Didn’t Complete" &amp; "Complete" Categories to gamify your review process.</a:t>
            </a:r>
            <a:endParaRPr lang="en-US" sz="1900" dirty="0">
              <a:effectLst/>
            </a:endParaRPr>
          </a:p>
        </p:txBody>
      </p:sp>
    </p:spTree>
    <p:extLst>
      <p:ext uri="{BB962C8B-B14F-4D97-AF65-F5344CB8AC3E}">
        <p14:creationId xmlns:p14="http://schemas.microsoft.com/office/powerpoint/2010/main" val="3607102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95B94-ABAE-B475-010C-4304D04FE891}"/>
              </a:ext>
            </a:extLst>
          </p:cNvPr>
          <p:cNvSpPr>
            <a:spLocks noGrp="1"/>
          </p:cNvSpPr>
          <p:nvPr>
            <p:ph type="title"/>
          </p:nvPr>
        </p:nvSpPr>
        <p:spPr>
          <a:xfrm>
            <a:off x="6513788" y="365125"/>
            <a:ext cx="4840010" cy="1807305"/>
          </a:xfrm>
        </p:spPr>
        <p:txBody>
          <a:bodyPr>
            <a:normAutofit/>
          </a:bodyPr>
          <a:lstStyle/>
          <a:p>
            <a:r>
              <a:rPr lang="en-AU" b="1" kern="100">
                <a:effectLst/>
                <a:latin typeface="Aptos" panose="020B0004020202020204" pitchFamily="34" charset="0"/>
                <a:ea typeface="Aptos" panose="020B0004020202020204" pitchFamily="34" charset="0"/>
                <a:cs typeface="Cordia New" panose="020B0304020202020204" pitchFamily="34" charset="-34"/>
              </a:rPr>
              <a:t>Daily Review:</a:t>
            </a:r>
            <a:endParaRPr lang="en-AU"/>
          </a:p>
        </p:txBody>
      </p:sp>
      <p:pic>
        <p:nvPicPr>
          <p:cNvPr id="4" name="Picture 3" descr="A screenshot of a computer&#10;&#10;Description automatically generated">
            <a:extLst>
              <a:ext uri="{FF2B5EF4-FFF2-40B4-BE49-F238E27FC236}">
                <a16:creationId xmlns:a16="http://schemas.microsoft.com/office/drawing/2014/main" id="{8BD27AA9-2746-7EA9-3539-D8DD34991EB7}"/>
              </a:ext>
            </a:extLst>
          </p:cNvPr>
          <p:cNvPicPr>
            <a:picLocks noChangeAspect="1"/>
          </p:cNvPicPr>
          <p:nvPr/>
        </p:nvPicPr>
        <p:blipFill>
          <a:blip r:embed="rId3"/>
          <a:srcRect l="9636" r="4198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89E8199-B98C-1529-1A5E-8B31BD70D2E0}"/>
              </a:ext>
            </a:extLst>
          </p:cNvPr>
          <p:cNvSpPr>
            <a:spLocks noGrp="1"/>
          </p:cNvSpPr>
          <p:nvPr>
            <p:ph idx="1"/>
          </p:nvPr>
        </p:nvSpPr>
        <p:spPr>
          <a:xfrm>
            <a:off x="6513788" y="2333297"/>
            <a:ext cx="4840010" cy="3843666"/>
          </a:xfrm>
        </p:spPr>
        <p:txBody>
          <a:bodyPr>
            <a:normAutofit/>
          </a:bodyPr>
          <a:lstStyle/>
          <a:p>
            <a:pPr>
              <a:spcAft>
                <a:spcPts val="800"/>
              </a:spcAft>
            </a:pPr>
            <a:r>
              <a:rPr lang="en-GB" sz="2000" kern="100" dirty="0">
                <a:effectLst/>
                <a:latin typeface="Aptos" panose="020B0004020202020204" pitchFamily="34" charset="0"/>
                <a:ea typeface="Aptos" panose="020B0004020202020204" pitchFamily="34" charset="0"/>
                <a:cs typeface="Cordia New" panose="020B0304020202020204" pitchFamily="34" charset="-34"/>
              </a:rPr>
              <a:t>✔ Review Your Calendar – Ensure all available time is allocated for productive work.</a:t>
            </a:r>
          </a:p>
          <a:p>
            <a:pPr>
              <a:spcAft>
                <a:spcPts val="800"/>
              </a:spcAft>
            </a:pPr>
            <a:r>
              <a:rPr lang="en-GB" sz="2000" kern="100" dirty="0">
                <a:effectLst/>
                <a:latin typeface="Aptos" panose="020B0004020202020204" pitchFamily="34" charset="0"/>
                <a:ea typeface="Aptos" panose="020B0004020202020204" pitchFamily="34" charset="0"/>
                <a:cs typeface="Cordia New" panose="020B0304020202020204" pitchFamily="34" charset="-34"/>
              </a:rPr>
              <a:t>✔ Process New Emails &amp; Tasks – Sort them into the appropriate lists/categories.</a:t>
            </a:r>
          </a:p>
          <a:p>
            <a:pPr>
              <a:spcAft>
                <a:spcPts val="800"/>
              </a:spcAft>
            </a:pPr>
            <a:r>
              <a:rPr lang="en-GB" sz="2000" kern="100" dirty="0">
                <a:effectLst/>
                <a:latin typeface="Aptos" panose="020B0004020202020204" pitchFamily="34" charset="0"/>
                <a:ea typeface="Aptos" panose="020B0004020202020204" pitchFamily="34" charset="0"/>
                <a:cs typeface="Cordia New" panose="020B0304020202020204" pitchFamily="34" charset="-34"/>
              </a:rPr>
              <a:t>✔ Adjust &amp; Prioritize – Move tasks into open time slots in your calendar for the day.</a:t>
            </a:r>
          </a:p>
          <a:p>
            <a:pPr>
              <a:spcAft>
                <a:spcPts val="800"/>
              </a:spcAft>
            </a:pPr>
            <a:r>
              <a:rPr lang="en-GB" sz="2000" kern="100" dirty="0">
                <a:effectLst/>
                <a:latin typeface="Aptos" panose="020B0004020202020204" pitchFamily="34" charset="0"/>
                <a:ea typeface="Aptos" panose="020B0004020202020204" pitchFamily="34" charset="0"/>
                <a:cs typeface="Cordia New" panose="020B0304020202020204" pitchFamily="34" charset="-34"/>
              </a:rPr>
              <a:t>✔ Ensure Focus – Make sure high-priority tasks are scheduled first.</a:t>
            </a:r>
            <a:endParaRPr lang="en-AU" sz="2000" dirty="0"/>
          </a:p>
        </p:txBody>
      </p:sp>
    </p:spTree>
    <p:extLst>
      <p:ext uri="{BB962C8B-B14F-4D97-AF65-F5344CB8AC3E}">
        <p14:creationId xmlns:p14="http://schemas.microsoft.com/office/powerpoint/2010/main" val="1921952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time and deadline&#10;&#10;Description automatically generated">
            <a:extLst>
              <a:ext uri="{FF2B5EF4-FFF2-40B4-BE49-F238E27FC236}">
                <a16:creationId xmlns:a16="http://schemas.microsoft.com/office/drawing/2014/main" id="{86B12CBF-5113-6F16-850F-9F2A90399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2903621"/>
            <a:ext cx="3954380" cy="3954380"/>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B2B8BC43-70D6-E5DC-1D4E-6EA92FA99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316" y="537410"/>
            <a:ext cx="7443537" cy="5582653"/>
          </a:xfrm>
          <a:prstGeom prst="rect">
            <a:avLst/>
          </a:prstGeom>
        </p:spPr>
      </p:pic>
      <p:pic>
        <p:nvPicPr>
          <p:cNvPr id="9" name="Picture 8" descr="A diagram of a graph&#10;&#10;Description automatically generated">
            <a:extLst>
              <a:ext uri="{FF2B5EF4-FFF2-40B4-BE49-F238E27FC236}">
                <a16:creationId xmlns:a16="http://schemas.microsoft.com/office/drawing/2014/main" id="{EBF0D10A-A4CA-B885-BFAF-AFE823BC9B96}"/>
              </a:ext>
            </a:extLst>
          </p:cNvPr>
          <p:cNvPicPr>
            <a:picLocks noChangeAspect="1"/>
          </p:cNvPicPr>
          <p:nvPr/>
        </p:nvPicPr>
        <p:blipFill>
          <a:blip r:embed="rId5">
            <a:extLst>
              <a:ext uri="{28A0092B-C50C-407E-A947-70E740481C1C}">
                <a14:useLocalDpi xmlns:a14="http://schemas.microsoft.com/office/drawing/2010/main" val="0"/>
              </a:ext>
            </a:extLst>
          </a:blip>
          <a:srcRect l="6261" t="8346" r="5545" b="28716"/>
          <a:stretch/>
        </p:blipFill>
        <p:spPr>
          <a:xfrm>
            <a:off x="280737" y="280737"/>
            <a:ext cx="3954380" cy="2815389"/>
          </a:xfrm>
          <a:prstGeom prst="rect">
            <a:avLst/>
          </a:prstGeom>
        </p:spPr>
      </p:pic>
    </p:spTree>
    <p:extLst>
      <p:ext uri="{BB962C8B-B14F-4D97-AF65-F5344CB8AC3E}">
        <p14:creationId xmlns:p14="http://schemas.microsoft.com/office/powerpoint/2010/main" val="4250330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A0A6-DEBF-238E-2185-BAA40E0BCC57}"/>
              </a:ext>
            </a:extLst>
          </p:cNvPr>
          <p:cNvSpPr>
            <a:spLocks noGrp="1"/>
          </p:cNvSpPr>
          <p:nvPr>
            <p:ph type="title"/>
          </p:nvPr>
        </p:nvSpPr>
        <p:spPr/>
        <p:txBody>
          <a:bodyPr/>
          <a:lstStyle/>
          <a:p>
            <a:endParaRPr lang="en-AU"/>
          </a:p>
        </p:txBody>
      </p:sp>
      <p:pic>
        <p:nvPicPr>
          <p:cNvPr id="4" name="Online Media 3" title="Recording-20241024_110517.webm">
            <a:hlinkClick r:id="" action="ppaction://media"/>
            <a:extLst>
              <a:ext uri="{FF2B5EF4-FFF2-40B4-BE49-F238E27FC236}">
                <a16:creationId xmlns:a16="http://schemas.microsoft.com/office/drawing/2014/main" id="{3CBD8334-E08F-0D9E-39A9-B564EB305AD9}"/>
              </a:ext>
            </a:extLst>
          </p:cNvPr>
          <p:cNvPicPr>
            <a:picLocks noGrp="1" noRot="1" noChangeAspect="1"/>
          </p:cNvPicPr>
          <p:nvPr>
            <p:ph idx="1"/>
            <a:videoFile r:link="rId1"/>
          </p:nvPr>
        </p:nvPicPr>
        <p:blipFill>
          <a:blip r:embed="rId3"/>
          <a:stretch>
            <a:fillRect/>
          </a:stretch>
        </p:blipFill>
        <p:spPr>
          <a:xfrm>
            <a:off x="-137" y="0"/>
            <a:ext cx="12192275" cy="6858000"/>
          </a:xfrm>
          <a:prstGeom prst="rect">
            <a:avLst/>
          </a:prstGeom>
        </p:spPr>
      </p:pic>
    </p:spTree>
    <p:extLst>
      <p:ext uri="{BB962C8B-B14F-4D97-AF65-F5344CB8AC3E}">
        <p14:creationId xmlns:p14="http://schemas.microsoft.com/office/powerpoint/2010/main" val="15150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D3FD0-6A11-5C0F-DE47-A74F20936640}"/>
              </a:ext>
            </a:extLst>
          </p:cNvPr>
          <p:cNvSpPr>
            <a:spLocks noGrp="1"/>
          </p:cNvSpPr>
          <p:nvPr>
            <p:ph type="title"/>
          </p:nvPr>
        </p:nvSpPr>
        <p:spPr>
          <a:xfrm>
            <a:off x="7320466" y="609600"/>
            <a:ext cx="4140014" cy="1330839"/>
          </a:xfrm>
        </p:spPr>
        <p:txBody>
          <a:bodyPr>
            <a:normAutofit/>
          </a:bodyPr>
          <a:lstStyle/>
          <a:p>
            <a:r>
              <a:rPr lang="en-AU" sz="3700"/>
              <a:t>Any Questions about the TODO Process </a:t>
            </a:r>
          </a:p>
        </p:txBody>
      </p:sp>
      <p:pic>
        <p:nvPicPr>
          <p:cNvPr id="5" name="Content Placeholder 4" descr="A blue check mark on a black background&#10;&#10;Description automatically generated">
            <a:extLst>
              <a:ext uri="{FF2B5EF4-FFF2-40B4-BE49-F238E27FC236}">
                <a16:creationId xmlns:a16="http://schemas.microsoft.com/office/drawing/2014/main" id="{20BB85D1-79F3-F3C7-A463-5AD4C4B7A6BA}"/>
              </a:ext>
            </a:extLst>
          </p:cNvPr>
          <p:cNvPicPr>
            <a:picLocks noChangeAspect="1"/>
          </p:cNvPicPr>
          <p:nvPr/>
        </p:nvPicPr>
        <p:blipFill>
          <a:blip r:embed="rId2">
            <a:extLst>
              <a:ext uri="{28A0092B-C50C-407E-A947-70E740481C1C}">
                <a14:useLocalDpi xmlns:a14="http://schemas.microsoft.com/office/drawing/2010/main" val="0"/>
              </a:ext>
            </a:extLst>
          </a:blip>
          <a:srcRect l="6173" r="11809"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22AECEB9-94E8-238E-D4A2-6FE2EBA6C55A}"/>
              </a:ext>
            </a:extLst>
          </p:cNvPr>
          <p:cNvSpPr>
            <a:spLocks noGrp="1"/>
          </p:cNvSpPr>
          <p:nvPr>
            <p:ph idx="1"/>
          </p:nvPr>
        </p:nvSpPr>
        <p:spPr>
          <a:xfrm>
            <a:off x="7320465" y="2194102"/>
            <a:ext cx="4140013" cy="3908586"/>
          </a:xfrm>
        </p:spPr>
        <p:txBody>
          <a:bodyPr>
            <a:normAutofit/>
          </a:bodyPr>
          <a:lstStyle/>
          <a:p>
            <a:endParaRPr lang="en-US" sz="2000"/>
          </a:p>
        </p:txBody>
      </p:sp>
    </p:spTree>
    <p:extLst>
      <p:ext uri="{BB962C8B-B14F-4D97-AF65-F5344CB8AC3E}">
        <p14:creationId xmlns:p14="http://schemas.microsoft.com/office/powerpoint/2010/main" val="3471986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29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of a company&#10;&#10;Description automatically generated">
            <a:extLst>
              <a:ext uri="{FF2B5EF4-FFF2-40B4-BE49-F238E27FC236}">
                <a16:creationId xmlns:a16="http://schemas.microsoft.com/office/drawing/2014/main" id="{6E32FB0E-E8B3-1788-4751-4ABECDEA1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808" y="0"/>
            <a:ext cx="6869192" cy="6869192"/>
          </a:xfrm>
          <a:prstGeom prst="rect">
            <a:avLst/>
          </a:prstGeom>
        </p:spPr>
      </p:pic>
      <p:pic>
        <p:nvPicPr>
          <p:cNvPr id="5" name="Content Placeholder 4">
            <a:extLst>
              <a:ext uri="{FF2B5EF4-FFF2-40B4-BE49-F238E27FC236}">
                <a16:creationId xmlns:a16="http://schemas.microsoft.com/office/drawing/2014/main" id="{F361617E-F386-0098-7DB9-72AB0F32A827}"/>
              </a:ext>
            </a:extLst>
          </p:cNvPr>
          <p:cNvPicPr>
            <a:picLocks noGrp="1" noChangeAspect="1"/>
          </p:cNvPicPr>
          <p:nvPr>
            <p:ph idx="1"/>
          </p:nvPr>
        </p:nvPicPr>
        <p:blipFill>
          <a:blip r:embed="rId4"/>
          <a:stretch>
            <a:fillRect/>
          </a:stretch>
        </p:blipFill>
        <p:spPr>
          <a:xfrm>
            <a:off x="1933074" y="2087603"/>
            <a:ext cx="10258926" cy="4770397"/>
          </a:xfrm>
          <a:prstGeom prst="rect">
            <a:avLst/>
          </a:prstGeom>
        </p:spPr>
      </p:pic>
      <p:sp>
        <p:nvSpPr>
          <p:cNvPr id="2" name="Title 1">
            <a:extLst>
              <a:ext uri="{FF2B5EF4-FFF2-40B4-BE49-F238E27FC236}">
                <a16:creationId xmlns:a16="http://schemas.microsoft.com/office/drawing/2014/main" id="{C340BF02-CF1D-170E-361B-64D4A7544BF1}"/>
              </a:ext>
            </a:extLst>
          </p:cNvPr>
          <p:cNvSpPr>
            <a:spLocks noGrp="1"/>
          </p:cNvSpPr>
          <p:nvPr>
            <p:ph type="title"/>
          </p:nvPr>
        </p:nvSpPr>
        <p:spPr>
          <a:xfrm>
            <a:off x="637380" y="261605"/>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OneNote Second Brain - Capture All</a:t>
            </a:r>
          </a:p>
        </p:txBody>
      </p:sp>
    </p:spTree>
    <p:extLst>
      <p:ext uri="{BB962C8B-B14F-4D97-AF65-F5344CB8AC3E}">
        <p14:creationId xmlns:p14="http://schemas.microsoft.com/office/powerpoint/2010/main" val="2548609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company&#10;&#10;Description automatically generated">
            <a:extLst>
              <a:ext uri="{FF2B5EF4-FFF2-40B4-BE49-F238E27FC236}">
                <a16:creationId xmlns:a16="http://schemas.microsoft.com/office/drawing/2014/main" id="{9758E395-B2F1-B1F3-79AA-18C742137A0C}"/>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t="12667" r="1" b="6178"/>
          <a:stretch/>
        </p:blipFill>
        <p:spPr>
          <a:xfrm>
            <a:off x="20" y="10"/>
            <a:ext cx="8450297" cy="6857990"/>
          </a:xfrm>
          <a:prstGeom prst="rect">
            <a:avLst/>
          </a:prstGeom>
        </p:spPr>
      </p:pic>
      <p:sp>
        <p:nvSpPr>
          <p:cNvPr id="2" name="Title"/>
          <p:cNvSpPr>
            <a:spLocks noGrp="1"/>
          </p:cNvSpPr>
          <p:nvPr>
            <p:ph type="title"/>
          </p:nvPr>
        </p:nvSpPr>
        <p:spPr>
          <a:xfrm>
            <a:off x="838201" y="365125"/>
            <a:ext cx="5251316" cy="1627636"/>
          </a:xfrm>
        </p:spPr>
        <p:txBody>
          <a:bodyPr>
            <a:normAutofit/>
          </a:bodyPr>
          <a:lstStyle/>
          <a:p>
            <a:r>
              <a:rPr lang="en-US" dirty="0">
                <a:solidFill>
                  <a:srgbClr val="FFFFFF"/>
                </a:solidFill>
              </a:rPr>
              <a:t>OneNote Second Brain - Capture All</a:t>
            </a:r>
          </a:p>
        </p:txBody>
      </p:sp>
      <p:sp>
        <p:nvSpPr>
          <p:cNvPr id="3" name="Content Placeholder"/>
          <p:cNvSpPr>
            <a:spLocks noGrp="1"/>
          </p:cNvSpPr>
          <p:nvPr>
            <p:ph idx="1"/>
          </p:nvPr>
        </p:nvSpPr>
        <p:spPr>
          <a:xfrm>
            <a:off x="838200" y="2219785"/>
            <a:ext cx="5867400" cy="3957178"/>
          </a:xfrm>
        </p:spPr>
        <p:txBody>
          <a:bodyPr>
            <a:normAutofit/>
          </a:bodyPr>
          <a:lstStyle/>
          <a:p>
            <a:pPr>
              <a:spcAft>
                <a:spcPts val="800"/>
              </a:spcAft>
            </a:pPr>
            <a:r>
              <a:rPr lang="en-AU" sz="2000" kern="100" dirty="0">
                <a:solidFill>
                  <a:srgbClr val="FFFFFF"/>
                </a:solidFill>
                <a:effectLst/>
                <a:latin typeface="Aptos" panose="020B0004020202020204" pitchFamily="34" charset="0"/>
                <a:ea typeface="Aptos" panose="020B0004020202020204" pitchFamily="34" charset="0"/>
                <a:cs typeface="Cordia New" panose="020B0304020202020204" pitchFamily="34" charset="-34"/>
              </a:rPr>
              <a:t>Definition: Capture all tool! Or as I like to call it. “Your Second Brain” </a:t>
            </a:r>
          </a:p>
          <a:p>
            <a:pPr>
              <a:spcAft>
                <a:spcPts val="800"/>
              </a:spcAft>
            </a:pPr>
            <a:r>
              <a:rPr lang="en-AU" sz="2000" kern="100" dirty="0">
                <a:solidFill>
                  <a:srgbClr val="FFFFFF"/>
                </a:solidFill>
                <a:effectLst/>
                <a:latin typeface="Aptos" panose="020B0004020202020204" pitchFamily="34" charset="0"/>
                <a:ea typeface="Aptos" panose="020B0004020202020204" pitchFamily="34" charset="0"/>
                <a:cs typeface="Cordia New" panose="020B0304020202020204" pitchFamily="34" charset="-34"/>
              </a:rPr>
              <a:t>GOAL: Store Ideal in a Searchable location. – but not just Ideas.</a:t>
            </a:r>
          </a:p>
          <a:p>
            <a:pPr>
              <a:spcAft>
                <a:spcPts val="800"/>
              </a:spcAft>
            </a:pPr>
            <a:r>
              <a:rPr lang="en-AU" sz="2000" kern="100" dirty="0">
                <a:solidFill>
                  <a:srgbClr val="FFFFFF"/>
                </a:solidFill>
                <a:effectLst/>
                <a:latin typeface="Aptos" panose="020B0004020202020204" pitchFamily="34" charset="0"/>
                <a:ea typeface="Aptos" panose="020B0004020202020204" pitchFamily="34" charset="0"/>
                <a:cs typeface="Cordia New" panose="020B0304020202020204" pitchFamily="34" charset="-34"/>
              </a:rPr>
              <a:t>Benefits: Capture more detailed notes, meeting minutes, and reference materials. You can also use it to store ideas that need more context or elaboration</a:t>
            </a:r>
          </a:p>
        </p:txBody>
      </p:sp>
      <p:pic>
        <p:nvPicPr>
          <p:cNvPr id="5" name="Picture 4" descr="A green and white brain&#10;&#10;Description automatically generated">
            <a:extLst>
              <a:ext uri="{FF2B5EF4-FFF2-40B4-BE49-F238E27FC236}">
                <a16:creationId xmlns:a16="http://schemas.microsoft.com/office/drawing/2014/main" id="{480C3508-BC2E-1DF8-AA70-88CC717F66A0}"/>
              </a:ext>
            </a:extLst>
          </p:cNvPr>
          <p:cNvPicPr>
            <a:picLocks noChangeAspect="1"/>
          </p:cNvPicPr>
          <p:nvPr/>
        </p:nvPicPr>
        <p:blipFill>
          <a:blip r:embed="rId4"/>
          <a:srcRect l="12527" r="3279"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47578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971368" y="371719"/>
            <a:ext cx="6125964" cy="1906863"/>
          </a:xfrm>
        </p:spPr>
        <p:txBody>
          <a:bodyPr anchor="b">
            <a:normAutofit/>
          </a:bodyPr>
          <a:lstStyle/>
          <a:p>
            <a:r>
              <a:rPr lang="en-AU">
                <a:effectLst/>
                <a:latin typeface="Aptos" panose="020B0004020202020204" pitchFamily="34" charset="0"/>
                <a:ea typeface="Aptos" panose="020B0004020202020204" pitchFamily="34" charset="0"/>
                <a:cs typeface="Cordia New" panose="020B0304020202020204" pitchFamily="34" charset="-34"/>
              </a:rPr>
              <a:t>Create a OneNote Notebook</a:t>
            </a:r>
            <a:endParaRPr lang="en-US"/>
          </a:p>
        </p:txBody>
      </p:sp>
      <p:sp>
        <p:nvSpPr>
          <p:cNvPr id="3" name="Content Placeholder"/>
          <p:cNvSpPr>
            <a:spLocks noGrp="1"/>
          </p:cNvSpPr>
          <p:nvPr>
            <p:ph idx="1"/>
          </p:nvPr>
        </p:nvSpPr>
        <p:spPr>
          <a:xfrm>
            <a:off x="971368" y="2711395"/>
            <a:ext cx="4114801" cy="3465568"/>
          </a:xfrm>
        </p:spPr>
        <p:txBody>
          <a:bodyPr>
            <a:normAutofit/>
          </a:bodyPr>
          <a:lstStyle/>
          <a:p>
            <a:pPr>
              <a:spcAft>
                <a:spcPts val="800"/>
              </a:spcAft>
            </a:pPr>
            <a:r>
              <a:rPr lang="en-AU" sz="1700" kern="100" dirty="0">
                <a:effectLst/>
                <a:latin typeface="Aptos" panose="020B0004020202020204" pitchFamily="34" charset="0"/>
                <a:ea typeface="Aptos" panose="020B0004020202020204" pitchFamily="34" charset="0"/>
                <a:cs typeface="Cordia New" panose="020B0304020202020204" pitchFamily="34" charset="-34"/>
              </a:rPr>
              <a:t>When Creating a New Person Notebook, head over to Files &gt; NEW &gt; Select OneDrive &gt; Notebooks Folder.</a:t>
            </a:r>
          </a:p>
          <a:p>
            <a:pPr>
              <a:spcAft>
                <a:spcPts val="800"/>
              </a:spcAft>
            </a:pPr>
            <a:r>
              <a:rPr lang="en-AU" sz="1700" kern="100" dirty="0">
                <a:effectLst/>
                <a:latin typeface="Aptos" panose="020B0004020202020204" pitchFamily="34" charset="0"/>
                <a:ea typeface="Aptos" panose="020B0004020202020204" pitchFamily="34" charset="0"/>
                <a:cs typeface="Cordia New" panose="020B0304020202020204" pitchFamily="34" charset="-34"/>
              </a:rPr>
              <a:t>If you Creating a team Notebook, Head over to Teams, and use the Notebook for that team and Channel.</a:t>
            </a:r>
          </a:p>
          <a:p>
            <a:pPr>
              <a:spcAft>
                <a:spcPts val="800"/>
              </a:spcAft>
            </a:pPr>
            <a:r>
              <a:rPr lang="en-AU" sz="1700" kern="100" dirty="0">
                <a:effectLst/>
                <a:latin typeface="Aptos" panose="020B0004020202020204" pitchFamily="34" charset="0"/>
                <a:ea typeface="Aptos" panose="020B0004020202020204" pitchFamily="34" charset="0"/>
                <a:cs typeface="Cordia New" panose="020B0304020202020204" pitchFamily="34" charset="-34"/>
              </a:rPr>
              <a:t>If No Book is not yet attached to the team and Channel, go to the Channel and across the tabs at the top select the + icon and add the OneNote app</a:t>
            </a:r>
          </a:p>
          <a:p>
            <a:pPr>
              <a:spcAft>
                <a:spcPts val="800"/>
              </a:spcAft>
            </a:pPr>
            <a:endParaRPr lang="en-AU" sz="1700" kern="100" dirty="0">
              <a:effectLst/>
              <a:latin typeface="Aptos" panose="020B0004020202020204" pitchFamily="34" charset="0"/>
              <a:ea typeface="Aptos" panose="020B0004020202020204" pitchFamily="34" charset="0"/>
              <a:cs typeface="Cordia New" panose="020B0304020202020204" pitchFamily="34" charset="-34"/>
            </a:endParaRPr>
          </a:p>
        </p:txBody>
      </p:sp>
      <p:pic>
        <p:nvPicPr>
          <p:cNvPr id="7" name="Picture 6" descr="A logo of a company&#10;&#10;Description automatically generated">
            <a:extLst>
              <a:ext uri="{FF2B5EF4-FFF2-40B4-BE49-F238E27FC236}">
                <a16:creationId xmlns:a16="http://schemas.microsoft.com/office/drawing/2014/main" id="{9758E395-B2F1-B1F3-79AA-18C742137A0C}"/>
              </a:ext>
            </a:extLst>
          </p:cNvPr>
          <p:cNvPicPr>
            <a:picLocks noChangeAspect="1"/>
          </p:cNvPicPr>
          <p:nvPr/>
        </p:nvPicPr>
        <p:blipFill>
          <a:blip r:embed="rId3">
            <a:extLst>
              <a:ext uri="{28A0092B-C50C-407E-A947-70E740481C1C}">
                <a14:useLocalDpi xmlns:a14="http://schemas.microsoft.com/office/drawing/2010/main" val="0"/>
              </a:ext>
            </a:extLst>
          </a:blip>
          <a:srcRect t="10868" r="2" b="4379"/>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A green and white brain&#10;&#10;Description automatically generated">
            <a:extLst>
              <a:ext uri="{FF2B5EF4-FFF2-40B4-BE49-F238E27FC236}">
                <a16:creationId xmlns:a16="http://schemas.microsoft.com/office/drawing/2014/main" id="{480C3508-BC2E-1DF8-AA70-88CC717F66A0}"/>
              </a:ext>
            </a:extLst>
          </p:cNvPr>
          <p:cNvPicPr>
            <a:picLocks noChangeAspect="1"/>
          </p:cNvPicPr>
          <p:nvPr/>
        </p:nvPicPr>
        <p:blipFill>
          <a:blip r:embed="rId4"/>
          <a:srcRect l="3663" r="-3" b="-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a:extLst>
              <a:ext uri="{FF2B5EF4-FFF2-40B4-BE49-F238E27FC236}">
                <a16:creationId xmlns:a16="http://schemas.microsoft.com/office/drawing/2014/main" id="{FB375A90-146C-5AC7-3008-D69AA78A4409}"/>
              </a:ext>
            </a:extLst>
          </p:cNvPr>
          <p:cNvPicPr>
            <a:picLocks noChangeAspect="1"/>
          </p:cNvPicPr>
          <p:nvPr/>
        </p:nvPicPr>
        <p:blipFill>
          <a:blip r:embed="rId5">
            <a:extLst>
              <a:ext uri="{28A0092B-C50C-407E-A947-70E740481C1C}">
                <a14:useLocalDpi xmlns:a14="http://schemas.microsoft.com/office/drawing/2010/main" val="0"/>
              </a:ext>
            </a:extLst>
          </a:blip>
          <a:srcRect l="7130" r="7723" b="2"/>
          <a:stretch/>
        </p:blipFill>
        <p:spPr bwMode="auto">
          <a:xfrm>
            <a:off x="7609076" y="-6"/>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C30D0-C015-10C6-440E-866635F4A0A9}"/>
              </a:ext>
            </a:extLst>
          </p:cNvPr>
          <p:cNvSpPr>
            <a:spLocks noGrp="1"/>
          </p:cNvSpPr>
          <p:nvPr>
            <p:ph type="title"/>
          </p:nvPr>
        </p:nvSpPr>
        <p:spPr>
          <a:xfrm>
            <a:off x="630936" y="381000"/>
            <a:ext cx="3419856" cy="2003057"/>
          </a:xfrm>
        </p:spPr>
        <p:txBody>
          <a:bodyPr anchor="ctr">
            <a:normAutofit/>
          </a:bodyPr>
          <a:lstStyle/>
          <a:p>
            <a:r>
              <a:rPr lang="en-AU" sz="4800" dirty="0"/>
              <a:t>Create Folder Set</a:t>
            </a:r>
          </a:p>
        </p:txBody>
      </p:sp>
      <p:sp>
        <p:nvSpPr>
          <p:cNvPr id="45"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a:extLst>
              <a:ext uri="{FF2B5EF4-FFF2-40B4-BE49-F238E27FC236}">
                <a16:creationId xmlns:a16="http://schemas.microsoft.com/office/drawing/2014/main" id="{F1606D41-F205-DE78-3309-EFDBEF683A16}"/>
              </a:ext>
            </a:extLst>
          </p:cNvPr>
          <p:cNvSpPr>
            <a:spLocks noGrp="1"/>
          </p:cNvSpPr>
          <p:nvPr>
            <p:ph idx="1"/>
          </p:nvPr>
        </p:nvSpPr>
        <p:spPr>
          <a:xfrm>
            <a:off x="4654295" y="381000"/>
            <a:ext cx="6894576" cy="2003057"/>
          </a:xfrm>
        </p:spPr>
        <p:txBody>
          <a:bodyPr anchor="ctr">
            <a:normAutofit/>
          </a:bodyPr>
          <a:lstStyle/>
          <a:p>
            <a:endParaRPr lang="en-AU" sz="2200"/>
          </a:p>
        </p:txBody>
      </p:sp>
      <p:pic>
        <p:nvPicPr>
          <p:cNvPr id="14" name="Picture 13">
            <a:extLst>
              <a:ext uri="{FF2B5EF4-FFF2-40B4-BE49-F238E27FC236}">
                <a16:creationId xmlns:a16="http://schemas.microsoft.com/office/drawing/2014/main" id="{C0FF0C5F-0314-BC81-0314-B294E638C398}"/>
              </a:ext>
            </a:extLst>
          </p:cNvPr>
          <p:cNvPicPr>
            <a:picLocks noChangeAspect="1"/>
          </p:cNvPicPr>
          <p:nvPr/>
        </p:nvPicPr>
        <p:blipFill>
          <a:blip r:embed="rId3">
            <a:extLst>
              <a:ext uri="{28A0092B-C50C-407E-A947-70E740481C1C}">
                <a14:useLocalDpi xmlns:a14="http://schemas.microsoft.com/office/drawing/2010/main" val="0"/>
              </a:ext>
            </a:extLst>
          </a:blip>
          <a:srcRect r="7487" b="-1"/>
          <a:stretch/>
        </p:blipFill>
        <p:spPr bwMode="auto">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p:spPr>
      </p:pic>
      <p:pic>
        <p:nvPicPr>
          <p:cNvPr id="16" name="Picture 15" descr="A logo of a company&#10;&#10;Description automatically generated">
            <a:extLst>
              <a:ext uri="{FF2B5EF4-FFF2-40B4-BE49-F238E27FC236}">
                <a16:creationId xmlns:a16="http://schemas.microsoft.com/office/drawing/2014/main" id="{880D9407-9CBD-6FD7-52AE-21DDE3B8B41D}"/>
              </a:ext>
            </a:extLst>
          </p:cNvPr>
          <p:cNvPicPr>
            <a:picLocks noChangeAspect="1"/>
          </p:cNvPicPr>
          <p:nvPr/>
        </p:nvPicPr>
        <p:blipFill>
          <a:blip r:embed="rId4">
            <a:extLst>
              <a:ext uri="{28A0092B-C50C-407E-A947-70E740481C1C}">
                <a14:useLocalDpi xmlns:a14="http://schemas.microsoft.com/office/drawing/2010/main" val="0"/>
              </a:ext>
            </a:extLst>
          </a:blip>
          <a:srcRect t="19221" r="-3" b="12728"/>
          <a:stretch/>
        </p:blipFill>
        <p:spPr>
          <a:xfrm>
            <a:off x="6019800" y="2657872"/>
            <a:ext cx="6172193"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p:spPr>
      </p:pic>
    </p:spTree>
    <p:extLst>
      <p:ext uri="{BB962C8B-B14F-4D97-AF65-F5344CB8AC3E}">
        <p14:creationId xmlns:p14="http://schemas.microsoft.com/office/powerpoint/2010/main" val="374096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89AC18-228C-4837-B969-4449205860EB}"/>
              </a:ext>
            </a:extLst>
          </p:cNvPr>
          <p:cNvSpPr>
            <a:spLocks noGrp="1"/>
          </p:cNvSpPr>
          <p:nvPr>
            <p:ph idx="1"/>
          </p:nvPr>
        </p:nvSpPr>
        <p:spPr>
          <a:xfrm>
            <a:off x="439783" y="632433"/>
            <a:ext cx="2081348" cy="5520173"/>
          </a:xfrm>
        </p:spPr>
        <p:txBody>
          <a:bodyPr vert="horz" lIns="91440" tIns="45720" rIns="91440" bIns="45720" rtlCol="0">
            <a:normAutofit/>
          </a:bodyPr>
          <a:lstStyle/>
          <a:p>
            <a:pPr marL="0" indent="0" algn="ctr">
              <a:buNone/>
            </a:pPr>
            <a:endParaRPr lang="en-GB" sz="2400" dirty="0"/>
          </a:p>
          <a:p>
            <a:pPr marL="0" indent="0" algn="ctr">
              <a:buNone/>
            </a:pPr>
            <a:r>
              <a:rPr lang="en-GB" sz="2400" dirty="0"/>
              <a:t>🙋‍♂️🙋‍♀️ “I’m great at multitasking</a:t>
            </a:r>
            <a:r>
              <a:rPr lang="en-GB" dirty="0"/>
              <a:t>!”</a:t>
            </a:r>
          </a:p>
          <a:p>
            <a:pPr marL="0" indent="0" algn="ctr">
              <a:buNone/>
            </a:pPr>
            <a:endParaRPr lang="en-GB" sz="2400" dirty="0"/>
          </a:p>
          <a:p>
            <a:pPr marL="0" indent="0" algn="ctr">
              <a:buNone/>
            </a:pPr>
            <a:br>
              <a:rPr lang="en-GB" sz="2400" dirty="0"/>
            </a:br>
            <a:r>
              <a:rPr lang="en-GB" dirty="0"/>
              <a:t>🧪 </a:t>
            </a:r>
            <a:r>
              <a:rPr lang="en-GB" sz="2400" dirty="0"/>
              <a:t>Science: “No, you’re not! </a:t>
            </a:r>
            <a:r>
              <a:rPr lang="en-US" sz="2400" b="0" i="0" dirty="0">
                <a:solidFill>
                  <a:srgbClr val="FFFFFF"/>
                </a:solidFill>
                <a:effectLst/>
              </a:rPr>
              <a:t>studies show that multitasking can reduce efficiency by up to 40%. </a:t>
            </a:r>
            <a:endParaRPr lang="en-US" sz="2400" dirty="0">
              <a:solidFill>
                <a:srgbClr val="FFFFFF"/>
              </a:solidFill>
            </a:endParaRPr>
          </a:p>
        </p:txBody>
      </p:sp>
      <p:pic>
        <p:nvPicPr>
          <p:cNvPr id="6" name="Picture 5" descr="A cartoon of a person talking on a phone and holding a computer&#10;&#10;AI-generated content may be incorrect.">
            <a:extLst>
              <a:ext uri="{FF2B5EF4-FFF2-40B4-BE49-F238E27FC236}">
                <a16:creationId xmlns:a16="http://schemas.microsoft.com/office/drawing/2014/main" id="{F3F1E487-CD33-0E00-B25E-8E6CEDF07AE6}"/>
              </a:ext>
            </a:extLst>
          </p:cNvPr>
          <p:cNvPicPr>
            <a:picLocks noChangeAspect="1"/>
          </p:cNvPicPr>
          <p:nvPr/>
        </p:nvPicPr>
        <p:blipFill>
          <a:blip r:embed="rId3"/>
          <a:srcRect b="27429"/>
          <a:stretch>
            <a:fillRect/>
          </a:stretch>
        </p:blipFill>
        <p:spPr>
          <a:xfrm>
            <a:off x="2741982" y="0"/>
            <a:ext cx="9449998" cy="6857999"/>
          </a:xfrm>
          <a:prstGeom prst="rect">
            <a:avLst/>
          </a:prstGeom>
        </p:spPr>
      </p:pic>
    </p:spTree>
    <p:extLst>
      <p:ext uri="{BB962C8B-B14F-4D97-AF65-F5344CB8AC3E}">
        <p14:creationId xmlns:p14="http://schemas.microsoft.com/office/powerpoint/2010/main" val="8240945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DA480-C2E6-8E75-0297-BC0232693DC6}"/>
              </a:ext>
            </a:extLst>
          </p:cNvPr>
          <p:cNvSpPr>
            <a:spLocks noGrp="1"/>
          </p:cNvSpPr>
          <p:nvPr>
            <p:ph type="title"/>
          </p:nvPr>
        </p:nvSpPr>
        <p:spPr>
          <a:xfrm>
            <a:off x="838201" y="365125"/>
            <a:ext cx="3816095" cy="1938076"/>
          </a:xfrm>
        </p:spPr>
        <p:txBody>
          <a:bodyPr>
            <a:normAutofit/>
          </a:bodyPr>
          <a:lstStyle/>
          <a:p>
            <a:r>
              <a:rPr lang="en-AU" dirty="0"/>
              <a:t>Move note Don’t Delete them</a:t>
            </a:r>
          </a:p>
        </p:txBody>
      </p:sp>
      <p:sp>
        <p:nvSpPr>
          <p:cNvPr id="34" name="Content Placeholder 9">
            <a:extLst>
              <a:ext uri="{FF2B5EF4-FFF2-40B4-BE49-F238E27FC236}">
                <a16:creationId xmlns:a16="http://schemas.microsoft.com/office/drawing/2014/main" id="{3A9900D7-A32C-95AF-366F-C55375D029E6}"/>
              </a:ext>
            </a:extLst>
          </p:cNvPr>
          <p:cNvSpPr>
            <a:spLocks noGrp="1"/>
          </p:cNvSpPr>
          <p:nvPr>
            <p:ph idx="1"/>
          </p:nvPr>
        </p:nvSpPr>
        <p:spPr>
          <a:xfrm>
            <a:off x="553453" y="2482589"/>
            <a:ext cx="4100844" cy="3694373"/>
          </a:xfrm>
        </p:spPr>
        <p:txBody>
          <a:bodyPr>
            <a:normAutofit/>
          </a:bodyPr>
          <a:lstStyle/>
          <a:p>
            <a:r>
              <a:rPr lang="en-AU" sz="2000" kern="100" dirty="0">
                <a:effectLst/>
                <a:latin typeface="Aptos" panose="020B0004020202020204" pitchFamily="34" charset="0"/>
                <a:ea typeface="Aptos" panose="020B0004020202020204" pitchFamily="34" charset="0"/>
                <a:cs typeface="Cordia New" panose="020B0304020202020204" pitchFamily="34" charset="-34"/>
              </a:rPr>
              <a:t>You have flexibility over where your notes sit within OneNote; this is very important as your note’s importance will change over time, so you need to be able to move them between any location as needed.</a:t>
            </a:r>
          </a:p>
          <a:p>
            <a:pPr marL="0" indent="0">
              <a:buNone/>
            </a:pPr>
            <a:endParaRPr lang="en-US" sz="2000" dirty="0"/>
          </a:p>
        </p:txBody>
      </p:sp>
      <p:pic>
        <p:nvPicPr>
          <p:cNvPr id="4" name="Picture 3">
            <a:extLst>
              <a:ext uri="{FF2B5EF4-FFF2-40B4-BE49-F238E27FC236}">
                <a16:creationId xmlns:a16="http://schemas.microsoft.com/office/drawing/2014/main" id="{E8A59F58-8F57-9EF2-A316-9F800D9F71CD}"/>
              </a:ext>
            </a:extLst>
          </p:cNvPr>
          <p:cNvPicPr>
            <a:picLocks noChangeAspect="1"/>
          </p:cNvPicPr>
          <p:nvPr/>
        </p:nvPicPr>
        <p:blipFill>
          <a:blip r:embed="rId3" cstate="print">
            <a:extLst>
              <a:ext uri="{28A0092B-C50C-407E-A947-70E740481C1C}">
                <a14:useLocalDpi xmlns:a14="http://schemas.microsoft.com/office/drawing/2010/main" val="0"/>
              </a:ext>
            </a:extLst>
          </a:blip>
          <a:srcRect t="4843" r="-1" b="842"/>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6" name="Content Placeholder 5" descr="A logo of a company&#10;&#10;Description automatically generated">
            <a:extLst>
              <a:ext uri="{FF2B5EF4-FFF2-40B4-BE49-F238E27FC236}">
                <a16:creationId xmlns:a16="http://schemas.microsoft.com/office/drawing/2014/main" id="{DB4A4383-718B-F778-B07C-2199D03347E8}"/>
              </a:ext>
            </a:extLst>
          </p:cNvPr>
          <p:cNvPicPr>
            <a:picLocks noChangeAspect="1"/>
          </p:cNvPicPr>
          <p:nvPr/>
        </p:nvPicPr>
        <p:blipFill>
          <a:blip r:embed="rId4">
            <a:extLst>
              <a:ext uri="{28A0092B-C50C-407E-A947-70E740481C1C}">
                <a14:useLocalDpi xmlns:a14="http://schemas.microsoft.com/office/drawing/2010/main" val="0"/>
              </a:ext>
            </a:extLst>
          </a:blip>
          <a:srcRect t="32803" b="26313"/>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cxnSp>
        <p:nvCxnSpPr>
          <p:cNvPr id="38" name="Straight Arrow Connector 37">
            <a:extLst>
              <a:ext uri="{FF2B5EF4-FFF2-40B4-BE49-F238E27FC236}">
                <a16:creationId xmlns:a16="http://schemas.microsoft.com/office/drawing/2014/main" id="{A32240B6-EC83-B16A-3CAF-8CEBDAC599BD}"/>
              </a:ext>
            </a:extLst>
          </p:cNvPr>
          <p:cNvCxnSpPr>
            <a:cxnSpLocks/>
          </p:cNvCxnSpPr>
          <p:nvPr/>
        </p:nvCxnSpPr>
        <p:spPr>
          <a:xfrm>
            <a:off x="6906126" y="609600"/>
            <a:ext cx="337686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BD5ECC3-1B7C-0B01-770E-1467D4E6F73F}"/>
              </a:ext>
            </a:extLst>
          </p:cNvPr>
          <p:cNvCxnSpPr>
            <a:cxnSpLocks/>
          </p:cNvCxnSpPr>
          <p:nvPr/>
        </p:nvCxnSpPr>
        <p:spPr>
          <a:xfrm>
            <a:off x="7002379" y="2703095"/>
            <a:ext cx="328061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DA0A6E9-D18C-BF99-6E59-56F3E2C28BEC}"/>
              </a:ext>
            </a:extLst>
          </p:cNvPr>
          <p:cNvCxnSpPr/>
          <p:nvPr/>
        </p:nvCxnSpPr>
        <p:spPr>
          <a:xfrm flipH="1">
            <a:off x="6906126" y="3056021"/>
            <a:ext cx="34650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B4B507E-8869-89FD-8BF8-D204B13697DE}"/>
              </a:ext>
            </a:extLst>
          </p:cNvPr>
          <p:cNvCxnSpPr/>
          <p:nvPr/>
        </p:nvCxnSpPr>
        <p:spPr>
          <a:xfrm flipH="1">
            <a:off x="6906126" y="1018674"/>
            <a:ext cx="34650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6F52987-13EE-E52F-F24E-E8A2D63AADBC}"/>
              </a:ext>
            </a:extLst>
          </p:cNvPr>
          <p:cNvCxnSpPr/>
          <p:nvPr/>
        </p:nvCxnSpPr>
        <p:spPr>
          <a:xfrm flipV="1">
            <a:off x="6769768" y="1243263"/>
            <a:ext cx="3513221" cy="9625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3A1589B-B3F7-7056-BE98-CE207C6DAF77}"/>
              </a:ext>
            </a:extLst>
          </p:cNvPr>
          <p:cNvCxnSpPr/>
          <p:nvPr/>
        </p:nvCxnSpPr>
        <p:spPr>
          <a:xfrm flipH="1">
            <a:off x="6906126" y="1507958"/>
            <a:ext cx="3601453" cy="9746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C44F480-12EC-3AC2-024B-2F5848729D1A}"/>
              </a:ext>
            </a:extLst>
          </p:cNvPr>
          <p:cNvCxnSpPr/>
          <p:nvPr/>
        </p:nvCxnSpPr>
        <p:spPr>
          <a:xfrm>
            <a:off x="6705600" y="1315453"/>
            <a:ext cx="3665621" cy="8903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020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34920-67C0-0D43-E4D3-5D8BC9B2BD3A}"/>
              </a:ext>
            </a:extLst>
          </p:cNvPr>
          <p:cNvSpPr>
            <a:spLocks noGrp="1"/>
          </p:cNvSpPr>
          <p:nvPr>
            <p:ph type="title"/>
          </p:nvPr>
        </p:nvSpPr>
        <p:spPr>
          <a:xfrm>
            <a:off x="6513788" y="365125"/>
            <a:ext cx="4840010" cy="1807305"/>
          </a:xfrm>
        </p:spPr>
        <p:txBody>
          <a:bodyPr>
            <a:normAutofit/>
          </a:bodyPr>
          <a:lstStyle/>
          <a:p>
            <a:r>
              <a:rPr lang="en-AU"/>
              <a:t>Capture Methods</a:t>
            </a:r>
          </a:p>
        </p:txBody>
      </p:sp>
      <p:pic>
        <p:nvPicPr>
          <p:cNvPr id="5" name="Picture 4" descr="A logo of a company&#10;&#10;Description automatically generated">
            <a:extLst>
              <a:ext uri="{FF2B5EF4-FFF2-40B4-BE49-F238E27FC236}">
                <a16:creationId xmlns:a16="http://schemas.microsoft.com/office/drawing/2014/main" id="{432BAE40-FCC1-D74D-545A-7D063E329083}"/>
              </a:ext>
            </a:extLst>
          </p:cNvPr>
          <p:cNvPicPr>
            <a:picLocks noChangeAspect="1"/>
          </p:cNvPicPr>
          <p:nvPr/>
        </p:nvPicPr>
        <p:blipFill>
          <a:blip r:embed="rId3">
            <a:extLst>
              <a:ext uri="{28A0092B-C50C-407E-A947-70E740481C1C}">
                <a14:useLocalDpi xmlns:a14="http://schemas.microsoft.com/office/drawing/2010/main" val="0"/>
              </a:ext>
            </a:extLst>
          </a:blip>
          <a:srcRect l="5406" r="540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5FC0C9F7-6F0C-5C4A-99A4-8E50F1223195}"/>
              </a:ext>
            </a:extLst>
          </p:cNvPr>
          <p:cNvSpPr>
            <a:spLocks noGrp="1"/>
          </p:cNvSpPr>
          <p:nvPr>
            <p:ph idx="1"/>
          </p:nvPr>
        </p:nvSpPr>
        <p:spPr>
          <a:xfrm>
            <a:off x="6513788" y="2333297"/>
            <a:ext cx="4840010" cy="3843666"/>
          </a:xfrm>
        </p:spPr>
        <p:txBody>
          <a:bodyPr>
            <a:normAutofit/>
          </a:bodyPr>
          <a:lstStyle/>
          <a:p>
            <a:pPr marL="342900" lvl="0" indent="-342900">
              <a:spcAft>
                <a:spcPts val="800"/>
              </a:spcAft>
              <a:buFont typeface="+mj-lt"/>
              <a:buAutoNum type="arabicPeriod"/>
              <a:tabLst>
                <a:tab pos="457200" algn="l"/>
              </a:tabLst>
            </a:pPr>
            <a:r>
              <a:rPr lang="en-AU" sz="1300" b="1" kern="100" dirty="0">
                <a:effectLst/>
                <a:latin typeface="Aptos" panose="020B0004020202020204" pitchFamily="34" charset="0"/>
                <a:ea typeface="Aptos" panose="020B0004020202020204" pitchFamily="34" charset="0"/>
                <a:cs typeface="Cordia New" panose="020B0304020202020204" pitchFamily="34" charset="-34"/>
              </a:rPr>
              <a:t>Quick Notes:</a:t>
            </a:r>
            <a:r>
              <a:rPr lang="en-AU" sz="1300" kern="100" dirty="0">
                <a:effectLst/>
                <a:latin typeface="Aptos" panose="020B0004020202020204" pitchFamily="34" charset="0"/>
                <a:ea typeface="Aptos" panose="020B0004020202020204" pitchFamily="34" charset="0"/>
                <a:cs typeface="Cordia New" panose="020B0304020202020204" pitchFamily="34" charset="-34"/>
              </a:rPr>
              <a:t> Use the Quick Note feature (press Win + N) to jot down ideas or tasks instantly. These notes are automatically saved in the “Unfiled Notes” section.</a:t>
            </a:r>
          </a:p>
          <a:p>
            <a:pPr marL="342900" lvl="0" indent="-342900">
              <a:spcAft>
                <a:spcPts val="800"/>
              </a:spcAft>
              <a:buFont typeface="+mj-lt"/>
              <a:buAutoNum type="arabicPeriod"/>
              <a:tabLst>
                <a:tab pos="457200" algn="l"/>
              </a:tabLst>
            </a:pPr>
            <a:r>
              <a:rPr lang="en-AU" sz="1300" b="1" kern="100" dirty="0">
                <a:effectLst/>
                <a:latin typeface="Aptos" panose="020B0004020202020204" pitchFamily="34" charset="0"/>
                <a:ea typeface="Aptos" panose="020B0004020202020204" pitchFamily="34" charset="0"/>
                <a:cs typeface="Cordia New" panose="020B0304020202020204" pitchFamily="34" charset="-34"/>
              </a:rPr>
              <a:t>Email to OneNote:</a:t>
            </a:r>
            <a:r>
              <a:rPr lang="en-AU" sz="1300" kern="100" dirty="0">
                <a:effectLst/>
                <a:latin typeface="Aptos" panose="020B0004020202020204" pitchFamily="34" charset="0"/>
                <a:ea typeface="Aptos" panose="020B0004020202020204" pitchFamily="34" charset="0"/>
                <a:cs typeface="Cordia New" panose="020B0304020202020204" pitchFamily="34" charset="-34"/>
              </a:rPr>
              <a:t> Forward important emails to OneNote by sending them to your unique OneNote email address. This is great for capturing actionable items from your inbox.</a:t>
            </a:r>
          </a:p>
          <a:p>
            <a:pPr marL="342900" lvl="0" indent="-342900">
              <a:spcAft>
                <a:spcPts val="800"/>
              </a:spcAft>
              <a:buFont typeface="+mj-lt"/>
              <a:buAutoNum type="arabicPeriod"/>
              <a:tabLst>
                <a:tab pos="457200" algn="l"/>
              </a:tabLst>
            </a:pPr>
            <a:r>
              <a:rPr lang="en-AU" sz="1300" b="1" kern="100" dirty="0">
                <a:effectLst/>
                <a:latin typeface="Aptos" panose="020B0004020202020204" pitchFamily="34" charset="0"/>
                <a:ea typeface="Aptos" panose="020B0004020202020204" pitchFamily="34" charset="0"/>
                <a:cs typeface="Cordia New" panose="020B0304020202020204" pitchFamily="34" charset="-34"/>
              </a:rPr>
              <a:t>Web Clipper:</a:t>
            </a:r>
            <a:r>
              <a:rPr lang="en-AU" sz="1300" kern="100" dirty="0">
                <a:effectLst/>
                <a:latin typeface="Aptos" panose="020B0004020202020204" pitchFamily="34" charset="0"/>
                <a:ea typeface="Aptos" panose="020B0004020202020204" pitchFamily="34" charset="0"/>
                <a:cs typeface="Cordia New" panose="020B0304020202020204" pitchFamily="34" charset="-34"/>
              </a:rPr>
              <a:t> Use the OneNote Web Clipper to save articles, web pages, or screenshots directly to your notebook. This is useful for research and reference material. - </a:t>
            </a:r>
            <a:r>
              <a:rPr lang="en-AU" sz="1300" u="sng" kern="100" dirty="0">
                <a:effectLst/>
                <a:latin typeface="Aptos" panose="020B0004020202020204" pitchFamily="34" charset="0"/>
                <a:ea typeface="Aptos" panose="020B0004020202020204" pitchFamily="34" charset="0"/>
                <a:cs typeface="Cordia New" panose="020B0304020202020204" pitchFamily="34" charset="-34"/>
                <a:hlinkClick r:id="rId4"/>
              </a:rPr>
              <a:t>OneNote Web Clipper Installation</a:t>
            </a:r>
            <a:r>
              <a:rPr lang="en-AU" sz="1300" kern="100" dirty="0">
                <a:effectLst/>
                <a:latin typeface="Aptos" panose="020B0004020202020204" pitchFamily="34" charset="0"/>
                <a:ea typeface="Aptos" panose="020B0004020202020204" pitchFamily="34" charset="0"/>
                <a:cs typeface="Cordia New" panose="020B0304020202020204" pitchFamily="34" charset="-34"/>
              </a:rPr>
              <a:t> Browser Extension</a:t>
            </a:r>
          </a:p>
          <a:p>
            <a:pPr marL="342900" lvl="0" indent="-342900">
              <a:spcAft>
                <a:spcPts val="800"/>
              </a:spcAft>
              <a:buFont typeface="+mj-lt"/>
              <a:buAutoNum type="arabicPeriod" startAt="4"/>
              <a:tabLst>
                <a:tab pos="457200" algn="l"/>
              </a:tabLst>
            </a:pPr>
            <a:r>
              <a:rPr lang="en-AU" sz="1300" b="1" kern="100" dirty="0">
                <a:effectLst/>
                <a:latin typeface="Aptos" panose="020B0004020202020204" pitchFamily="34" charset="0"/>
                <a:ea typeface="Aptos" panose="020B0004020202020204" pitchFamily="34" charset="0"/>
                <a:cs typeface="Cordia New" panose="020B0304020202020204" pitchFamily="34" charset="-34"/>
              </a:rPr>
              <a:t>OneNote Mobile: </a:t>
            </a:r>
            <a:r>
              <a:rPr lang="en-AU" sz="1300" kern="100" dirty="0">
                <a:effectLst/>
                <a:latin typeface="Aptos" panose="020B0004020202020204" pitchFamily="34" charset="0"/>
                <a:ea typeface="Aptos" panose="020B0004020202020204" pitchFamily="34" charset="0"/>
                <a:cs typeface="Cordia New" panose="020B0304020202020204" pitchFamily="34" charset="-34"/>
              </a:rPr>
              <a:t>using the App on iOS or Android you can use the quick notes Feature on a widget, or open up notes and start  dictation your thoughts along with using the Share function in apps to send the contract from any app to OneNote</a:t>
            </a:r>
          </a:p>
          <a:p>
            <a:endParaRPr lang="en-AU" sz="1300" dirty="0"/>
          </a:p>
        </p:txBody>
      </p:sp>
    </p:spTree>
    <p:extLst>
      <p:ext uri="{BB962C8B-B14F-4D97-AF65-F5344CB8AC3E}">
        <p14:creationId xmlns:p14="http://schemas.microsoft.com/office/powerpoint/2010/main" val="3192111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762001" y="5074024"/>
            <a:ext cx="10109199" cy="598032"/>
          </a:xfrm>
        </p:spPr>
        <p:txBody>
          <a:bodyPr vert="horz" lIns="91440" tIns="45720" rIns="91440" bIns="45720" rtlCol="0" anchor="ctr">
            <a:normAutofit/>
          </a:bodyPr>
          <a:lstStyle/>
          <a:p>
            <a:r>
              <a:rPr lang="en-US" sz="2300" kern="1200">
                <a:solidFill>
                  <a:schemeClr val="tx1"/>
                </a:solidFill>
                <a:latin typeface="+mj-lt"/>
                <a:ea typeface="+mj-ea"/>
                <a:cs typeface="+mj-cs"/>
              </a:rPr>
              <a:t>Setting up Quick access items - Right click on the tool you want quick access to</a:t>
            </a:r>
          </a:p>
        </p:txBody>
      </p:sp>
      <p:sp>
        <p:nvSpPr>
          <p:cNvPr id="9" name="Rectangle 8">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omputer&#10;&#10;Description automatically generated">
            <a:extLst>
              <a:ext uri="{FF2B5EF4-FFF2-40B4-BE49-F238E27FC236}">
                <a16:creationId xmlns:a16="http://schemas.microsoft.com/office/drawing/2014/main" id="{27333522-D4B6-E916-A1A0-E37C571F604A}"/>
              </a:ext>
            </a:extLst>
          </p:cNvPr>
          <p:cNvPicPr>
            <a:picLocks noGrp="1" noChangeAspect="1"/>
          </p:cNvPicPr>
          <p:nvPr>
            <p:ph idx="1"/>
          </p:nvPr>
        </p:nvPicPr>
        <p:blipFill>
          <a:blip r:embed="rId3"/>
          <a:stretch>
            <a:fillRect/>
          </a:stretch>
        </p:blipFill>
        <p:spPr>
          <a:xfrm>
            <a:off x="865141" y="672381"/>
            <a:ext cx="10488660" cy="3041710"/>
          </a:xfrm>
          <a:prstGeom prst="rect">
            <a:avLst/>
          </a:prstGeom>
        </p:spPr>
      </p:pic>
      <p:cxnSp>
        <p:nvCxnSpPr>
          <p:cNvPr id="11" name="Straight Connector 10">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AD43B8C-A51C-B326-1ADD-96E93C57EECB}"/>
              </a:ext>
            </a:extLst>
          </p:cNvPr>
          <p:cNvCxnSpPr/>
          <p:nvPr/>
        </p:nvCxnSpPr>
        <p:spPr>
          <a:xfrm flipH="1" flipV="1">
            <a:off x="3048000" y="1018674"/>
            <a:ext cx="2229853" cy="40553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EED4-4E73-A240-D992-2F8213104F05}"/>
              </a:ext>
            </a:extLst>
          </p:cNvPr>
          <p:cNvSpPr>
            <a:spLocks noGrp="1"/>
          </p:cNvSpPr>
          <p:nvPr>
            <p:ph type="title"/>
          </p:nvPr>
        </p:nvSpPr>
        <p:spPr>
          <a:xfrm>
            <a:off x="8153400" y="1128094"/>
            <a:ext cx="3434180" cy="1415270"/>
          </a:xfrm>
        </p:spPr>
        <p:txBody>
          <a:bodyPr anchor="t">
            <a:normAutofit/>
          </a:bodyPr>
          <a:lstStyle/>
          <a:p>
            <a:r>
              <a:rPr lang="en-AU" sz="3200" kern="100" dirty="0">
                <a:effectLst/>
                <a:latin typeface="Aptos" panose="020B0004020202020204" pitchFamily="34" charset="0"/>
                <a:ea typeface="Aptos" panose="020B0004020202020204" pitchFamily="34" charset="0"/>
                <a:cs typeface="Cordia New" panose="020B0304020202020204" pitchFamily="34" charset="-34"/>
              </a:rPr>
              <a:t>Set up print to OneNote:</a:t>
            </a:r>
            <a:br>
              <a:rPr lang="en-AU" sz="3200" kern="100" dirty="0">
                <a:effectLst/>
                <a:latin typeface="Aptos" panose="020B0004020202020204" pitchFamily="34" charset="0"/>
                <a:ea typeface="Aptos" panose="020B0004020202020204" pitchFamily="34" charset="0"/>
                <a:cs typeface="Cordia New" panose="020B0304020202020204" pitchFamily="34" charset="-34"/>
              </a:rPr>
            </a:br>
            <a:endParaRPr lang="en-AU" sz="3200" dirty="0"/>
          </a:p>
        </p:txBody>
      </p:sp>
      <p:pic>
        <p:nvPicPr>
          <p:cNvPr id="4" name="Picture 3">
            <a:extLst>
              <a:ext uri="{FF2B5EF4-FFF2-40B4-BE49-F238E27FC236}">
                <a16:creationId xmlns:a16="http://schemas.microsoft.com/office/drawing/2014/main" id="{7B954FCF-2B23-BD9E-693A-AE62058E9C36}"/>
              </a:ext>
            </a:extLst>
          </p:cNvPr>
          <p:cNvPicPr>
            <a:picLocks noChangeAspect="1"/>
          </p:cNvPicPr>
          <p:nvPr/>
        </p:nvPicPr>
        <p:blipFill>
          <a:blip r:embed="rId3"/>
          <a:srcRect r="9730" b="-2"/>
          <a:stretch/>
        </p:blipFill>
        <p:spPr>
          <a:xfrm>
            <a:off x="-9886" y="10"/>
            <a:ext cx="7572605" cy="6857990"/>
          </a:xfrm>
          <a:prstGeom prst="rect">
            <a:avLst/>
          </a:prstGeom>
        </p:spPr>
      </p:pic>
      <p:cxnSp>
        <p:nvCxnSpPr>
          <p:cNvPr id="14" name="Straight Connector 1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BFD2D1-30D5-2C08-6DFF-2BCDEB98C98D}"/>
              </a:ext>
            </a:extLst>
          </p:cNvPr>
          <p:cNvSpPr>
            <a:spLocks noGrp="1"/>
          </p:cNvSpPr>
          <p:nvPr>
            <p:ph idx="1"/>
          </p:nvPr>
        </p:nvSpPr>
        <p:spPr>
          <a:xfrm>
            <a:off x="8153400" y="2543364"/>
            <a:ext cx="3434180" cy="3599019"/>
          </a:xfrm>
        </p:spPr>
        <p:txBody>
          <a:bodyPr>
            <a:normAutofit/>
          </a:bodyPr>
          <a:lstStyle/>
          <a:p>
            <a:r>
              <a:rPr lang="en-AU" sz="2000" kern="100" dirty="0">
                <a:effectLst/>
                <a:latin typeface="Aptos" panose="020B0004020202020204" pitchFamily="34" charset="0"/>
                <a:ea typeface="Aptos" panose="020B0004020202020204" pitchFamily="34" charset="0"/>
                <a:cs typeface="Cordia New" panose="020B0304020202020204" pitchFamily="34" charset="-34"/>
              </a:rPr>
              <a:t>ensure that Auto set print outs as backgrounds so they don’t move around on the canvas and you can take notes over them </a:t>
            </a:r>
            <a:r>
              <a:rPr lang="en-AU" sz="2000" kern="100" dirty="0" err="1">
                <a:effectLst/>
                <a:latin typeface="Aptos" panose="020B0004020202020204" pitchFamily="34" charset="0"/>
                <a:ea typeface="Aptos" panose="020B0004020202020204" pitchFamily="34" charset="0"/>
                <a:cs typeface="Cordia New" panose="020B0304020202020204" pitchFamily="34" charset="-34"/>
              </a:rPr>
              <a:t>easly</a:t>
            </a:r>
            <a:br>
              <a:rPr lang="en-AU" sz="2000" kern="100" dirty="0">
                <a:effectLst/>
                <a:latin typeface="Aptos" panose="020B0004020202020204" pitchFamily="34" charset="0"/>
                <a:ea typeface="Aptos" panose="020B0004020202020204" pitchFamily="34" charset="0"/>
                <a:cs typeface="Cordia New" panose="020B0304020202020204" pitchFamily="34" charset="-34"/>
              </a:rPr>
            </a:br>
            <a:endParaRPr lang="en-AU" sz="2000" kern="100" dirty="0">
              <a:effectLst/>
              <a:latin typeface="Aptos" panose="020B0004020202020204" pitchFamily="34" charset="0"/>
              <a:ea typeface="Aptos" panose="020B0004020202020204" pitchFamily="34" charset="0"/>
              <a:cs typeface="Cordia New" panose="020B0304020202020204" pitchFamily="34" charset="-34"/>
            </a:endParaRPr>
          </a:p>
        </p:txBody>
      </p:sp>
    </p:spTree>
    <p:extLst>
      <p:ext uri="{BB962C8B-B14F-4D97-AF65-F5344CB8AC3E}">
        <p14:creationId xmlns:p14="http://schemas.microsoft.com/office/powerpoint/2010/main" val="447120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797501" y="329184"/>
            <a:ext cx="6755626" cy="1783080"/>
          </a:xfrm>
        </p:spPr>
        <p:txBody>
          <a:bodyPr anchor="b">
            <a:normAutofit/>
          </a:bodyPr>
          <a:lstStyle/>
          <a:p>
            <a:r>
              <a:rPr lang="en-US" sz="5400"/>
              <a:t>Tips for Effective Capturing</a:t>
            </a:r>
          </a:p>
        </p:txBody>
      </p:sp>
      <p:pic>
        <p:nvPicPr>
          <p:cNvPr id="6" name="Picture 5" descr="A logo of a company&#10;&#10;Description automatically generated">
            <a:extLst>
              <a:ext uri="{FF2B5EF4-FFF2-40B4-BE49-F238E27FC236}">
                <a16:creationId xmlns:a16="http://schemas.microsoft.com/office/drawing/2014/main" id="{C43FE994-CA46-B032-CC75-89C1C5A8B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 y="0"/>
            <a:ext cx="3907536" cy="3907536"/>
          </a:xfrm>
          <a:prstGeom prst="rect">
            <a:avLst/>
          </a:prstGeom>
        </p:spPr>
      </p:pic>
      <p:sp>
        <p:nvSpPr>
          <p:cNvPr id="1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flag&#10;&#10;Description automatically generated">
            <a:extLst>
              <a:ext uri="{FF2B5EF4-FFF2-40B4-BE49-F238E27FC236}">
                <a16:creationId xmlns:a16="http://schemas.microsoft.com/office/drawing/2014/main" id="{3DB4695A-965D-EAD6-96C0-5EEFAE3F1AC5}"/>
              </a:ext>
            </a:extLst>
          </p:cNvPr>
          <p:cNvPicPr>
            <a:picLocks noChangeAspect="1"/>
          </p:cNvPicPr>
          <p:nvPr/>
        </p:nvPicPr>
        <p:blipFill>
          <a:blip r:embed="rId4"/>
          <a:stretch>
            <a:fillRect/>
          </a:stretch>
        </p:blipFill>
        <p:spPr>
          <a:xfrm>
            <a:off x="320040" y="4797204"/>
            <a:ext cx="3995928" cy="803589"/>
          </a:xfrm>
          <a:prstGeom prst="rect">
            <a:avLst/>
          </a:prstGeom>
        </p:spPr>
      </p:pic>
      <p:sp>
        <p:nvSpPr>
          <p:cNvPr id="3" name="Content Placeholder"/>
          <p:cNvSpPr>
            <a:spLocks noGrp="1"/>
          </p:cNvSpPr>
          <p:nvPr>
            <p:ph idx="1"/>
          </p:nvPr>
        </p:nvSpPr>
        <p:spPr>
          <a:xfrm>
            <a:off x="4797494" y="2706624"/>
            <a:ext cx="6755626" cy="3483864"/>
          </a:xfrm>
        </p:spPr>
        <p:txBody>
          <a:bodyPr>
            <a:normAutofit/>
          </a:bodyPr>
          <a:lstStyle/>
          <a:p>
            <a:pPr lvl="0"/>
            <a:r>
              <a:rPr lang="en-GB" sz="1700"/>
              <a:t>Outlook: Use OneNote to take meeting notes directly from Outlook calendar events. This keeps all related information in one place.</a:t>
            </a:r>
          </a:p>
          <a:p>
            <a:pPr lvl="0"/>
            <a:r>
              <a:rPr lang="en-GB" sz="1700"/>
              <a:t>Microsoft To Do: Sync tasks from OneNote to Microsoft To Do. You can create tasks in OneNote and have them appear in your To Do list.</a:t>
            </a:r>
          </a:p>
          <a:p>
            <a:pPr lvl="0"/>
            <a:r>
              <a:rPr lang="en-GB" sz="1700"/>
              <a:t>Planner: For project management, link OneNote pages to Planner tasks. This provides detailed notes and context for each task.</a:t>
            </a:r>
          </a:p>
          <a:p>
            <a:pPr lvl="0"/>
            <a:r>
              <a:rPr lang="en-GB" sz="1700"/>
              <a:t>Teams: Share OneNote pages in Teams channels for collaborative note-taking and project documentation.</a:t>
            </a:r>
          </a:p>
          <a:p>
            <a:pPr lvl="0"/>
            <a:r>
              <a:rPr lang="en-GB" sz="1700"/>
              <a:t>ToDo: Create a Task that sync with ToDo use the outlook Tasks Button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E0D0C5-8411-4863-A028-394E3BBC24D7}"/>
              </a:ext>
            </a:extLst>
          </p:cNvPr>
          <p:cNvSpPr>
            <a:spLocks noGrp="1"/>
          </p:cNvSpPr>
          <p:nvPr>
            <p:ph type="title"/>
          </p:nvPr>
        </p:nvSpPr>
        <p:spPr>
          <a:xfrm>
            <a:off x="7320466" y="609600"/>
            <a:ext cx="4140014" cy="1330839"/>
          </a:xfrm>
        </p:spPr>
        <p:txBody>
          <a:bodyPr>
            <a:normAutofit/>
          </a:bodyPr>
          <a:lstStyle/>
          <a:p>
            <a:r>
              <a:rPr lang="en-AU" sz="3100"/>
              <a:t>Question about OneNote / Second Brain</a:t>
            </a:r>
          </a:p>
        </p:txBody>
      </p:sp>
      <p:pic>
        <p:nvPicPr>
          <p:cNvPr id="5" name="Content Placeholder 4" descr="A logo of a company&#10;&#10;Description automatically generated">
            <a:extLst>
              <a:ext uri="{FF2B5EF4-FFF2-40B4-BE49-F238E27FC236}">
                <a16:creationId xmlns:a16="http://schemas.microsoft.com/office/drawing/2014/main" id="{F5F51103-C080-74D9-A6D5-9338D8318DEE}"/>
              </a:ext>
            </a:extLst>
          </p:cNvPr>
          <p:cNvPicPr>
            <a:picLocks noChangeAspect="1"/>
          </p:cNvPicPr>
          <p:nvPr/>
        </p:nvPicPr>
        <p:blipFill>
          <a:blip r:embed="rId2">
            <a:extLst>
              <a:ext uri="{28A0092B-C50C-407E-A947-70E740481C1C}">
                <a14:useLocalDpi xmlns:a14="http://schemas.microsoft.com/office/drawing/2010/main" val="0"/>
              </a:ext>
            </a:extLst>
          </a:blip>
          <a:srcRect t="633" r="-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2FFE6E13-484E-6044-0C0C-F175DB7FF270}"/>
              </a:ext>
            </a:extLst>
          </p:cNvPr>
          <p:cNvSpPr>
            <a:spLocks noGrp="1"/>
          </p:cNvSpPr>
          <p:nvPr>
            <p:ph idx="1"/>
          </p:nvPr>
        </p:nvSpPr>
        <p:spPr>
          <a:xfrm>
            <a:off x="7320465" y="2194102"/>
            <a:ext cx="4140013" cy="3908586"/>
          </a:xfrm>
        </p:spPr>
        <p:txBody>
          <a:bodyPr>
            <a:normAutofit/>
          </a:bodyPr>
          <a:lstStyle/>
          <a:p>
            <a:endParaRPr lang="en-US" sz="2000"/>
          </a:p>
        </p:txBody>
      </p:sp>
    </p:spTree>
    <p:extLst>
      <p:ext uri="{BB962C8B-B14F-4D97-AF65-F5344CB8AC3E}">
        <p14:creationId xmlns:p14="http://schemas.microsoft.com/office/powerpoint/2010/main" val="32831107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41705-42E5-6CAD-1E3F-C9D5DE28AEF9}"/>
              </a:ext>
            </a:extLst>
          </p:cNvPr>
          <p:cNvSpPr>
            <a:spLocks noGrp="1"/>
          </p:cNvSpPr>
          <p:nvPr>
            <p:ph type="title"/>
          </p:nvPr>
        </p:nvSpPr>
        <p:spPr>
          <a:xfrm>
            <a:off x="971368" y="371719"/>
            <a:ext cx="6125964" cy="1906863"/>
          </a:xfrm>
        </p:spPr>
        <p:txBody>
          <a:bodyPr anchor="b">
            <a:normAutofit/>
          </a:bodyPr>
          <a:lstStyle/>
          <a:p>
            <a:r>
              <a:rPr lang="en-AU" dirty="0" err="1"/>
              <a:t>Productivty</a:t>
            </a:r>
            <a:r>
              <a:rPr lang="en-AU" dirty="0"/>
              <a:t> Playbook System Overview  </a:t>
            </a:r>
          </a:p>
        </p:txBody>
      </p:sp>
      <p:sp>
        <p:nvSpPr>
          <p:cNvPr id="3" name="Content Placeholder 2">
            <a:extLst>
              <a:ext uri="{FF2B5EF4-FFF2-40B4-BE49-F238E27FC236}">
                <a16:creationId xmlns:a16="http://schemas.microsoft.com/office/drawing/2014/main" id="{8BFDFD70-227B-C3BC-88BD-0D89E10FDDBA}"/>
              </a:ext>
            </a:extLst>
          </p:cNvPr>
          <p:cNvSpPr>
            <a:spLocks noGrp="1"/>
          </p:cNvSpPr>
          <p:nvPr>
            <p:ph idx="1"/>
          </p:nvPr>
        </p:nvSpPr>
        <p:spPr>
          <a:xfrm>
            <a:off x="971368" y="2711395"/>
            <a:ext cx="4114801" cy="3465568"/>
          </a:xfrm>
        </p:spPr>
        <p:txBody>
          <a:bodyPr>
            <a:normAutofit/>
          </a:bodyPr>
          <a:lstStyle/>
          <a:p>
            <a:r>
              <a:rPr lang="en-AU" sz="2000" dirty="0"/>
              <a:t>Creating a Year at a Glance</a:t>
            </a:r>
          </a:p>
          <a:p>
            <a:r>
              <a:rPr lang="en-AU" sz="2000" dirty="0"/>
              <a:t>Create an Ideal week – Manager or Maker</a:t>
            </a:r>
          </a:p>
          <a:p>
            <a:r>
              <a:rPr lang="en-AU" sz="2000" dirty="0"/>
              <a:t>Achieve Inbox Zero - Declutter</a:t>
            </a:r>
          </a:p>
          <a:p>
            <a:r>
              <a:rPr lang="en-AU" sz="2000" dirty="0"/>
              <a:t>Convert Inputs to tasks</a:t>
            </a:r>
          </a:p>
          <a:p>
            <a:r>
              <a:rPr lang="en-AU" sz="2000" dirty="0"/>
              <a:t>Assign time to complete the tasks </a:t>
            </a:r>
          </a:p>
          <a:p>
            <a:r>
              <a:rPr lang="en-AU" sz="2000" dirty="0"/>
              <a:t>Capture - Store your thoughts, Ideas and reference material </a:t>
            </a:r>
          </a:p>
          <a:p>
            <a:r>
              <a:rPr lang="en-AU" sz="2000" dirty="0"/>
              <a:t>Plan and Review - Power hour</a:t>
            </a:r>
          </a:p>
        </p:txBody>
      </p:sp>
      <p:pic>
        <p:nvPicPr>
          <p:cNvPr id="5" name="Picture 4" descr="A logo of a company&#10;&#10;Description automatically generated">
            <a:extLst>
              <a:ext uri="{FF2B5EF4-FFF2-40B4-BE49-F238E27FC236}">
                <a16:creationId xmlns:a16="http://schemas.microsoft.com/office/drawing/2014/main" id="{84E66898-78EB-54E1-581B-68069A676284}"/>
              </a:ext>
            </a:extLst>
          </p:cNvPr>
          <p:cNvPicPr>
            <a:picLocks noChangeAspect="1"/>
          </p:cNvPicPr>
          <p:nvPr/>
        </p:nvPicPr>
        <p:blipFill>
          <a:blip r:embed="rId3">
            <a:extLst>
              <a:ext uri="{28A0092B-C50C-407E-A947-70E740481C1C}">
                <a14:useLocalDpi xmlns:a14="http://schemas.microsoft.com/office/drawing/2010/main" val="0"/>
              </a:ext>
            </a:extLst>
          </a:blip>
          <a:srcRect t="10819" r="2" b="442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logo of a company&#10;&#10;Description automatically generated">
            <a:extLst>
              <a:ext uri="{FF2B5EF4-FFF2-40B4-BE49-F238E27FC236}">
                <a16:creationId xmlns:a16="http://schemas.microsoft.com/office/drawing/2014/main" id="{39AF0042-24BF-4CC8-923D-001E293357CA}"/>
              </a:ext>
            </a:extLst>
          </p:cNvPr>
          <p:cNvPicPr>
            <a:picLocks noChangeAspect="1"/>
          </p:cNvPicPr>
          <p:nvPr/>
        </p:nvPicPr>
        <p:blipFill>
          <a:blip r:embed="rId4">
            <a:extLst>
              <a:ext uri="{28A0092B-C50C-407E-A947-70E740481C1C}">
                <a14:useLocalDpi xmlns:a14="http://schemas.microsoft.com/office/drawing/2010/main" val="0"/>
              </a:ext>
            </a:extLst>
          </a:blip>
          <a:srcRect r="7728"/>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Picture 6" descr="A blue check mark on a black background&#10;&#10;Description automatically generated">
            <a:extLst>
              <a:ext uri="{FF2B5EF4-FFF2-40B4-BE49-F238E27FC236}">
                <a16:creationId xmlns:a16="http://schemas.microsoft.com/office/drawing/2014/main" id="{08E971E3-8772-2155-5D50-5AABC46B37A2}"/>
              </a:ext>
            </a:extLst>
          </p:cNvPr>
          <p:cNvPicPr>
            <a:picLocks noChangeAspect="1"/>
          </p:cNvPicPr>
          <p:nvPr/>
        </p:nvPicPr>
        <p:blipFill>
          <a:blip r:embed="rId5">
            <a:extLst>
              <a:ext uri="{28A0092B-C50C-407E-A947-70E740481C1C}">
                <a14:useLocalDpi xmlns:a14="http://schemas.microsoft.com/office/drawing/2010/main" val="0"/>
              </a:ext>
            </a:extLst>
          </a:blip>
          <a:srcRect r="3" b="5256"/>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834480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D9DA4-7421-1CFD-BDFF-F7E25E910A6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E430455-3223-D282-A369-0E2BA1C0C4D4}"/>
              </a:ext>
            </a:extLst>
          </p:cNvPr>
          <p:cNvGrpSpPr/>
          <p:nvPr/>
        </p:nvGrpSpPr>
        <p:grpSpPr>
          <a:xfrm>
            <a:off x="228375" y="162981"/>
            <a:ext cx="11699439" cy="645815"/>
            <a:chOff x="0" y="0"/>
            <a:chExt cx="4622001" cy="255137"/>
          </a:xfrm>
        </p:grpSpPr>
        <p:sp>
          <p:nvSpPr>
            <p:cNvPr id="3" name="Freeform 3">
              <a:extLst>
                <a:ext uri="{FF2B5EF4-FFF2-40B4-BE49-F238E27FC236}">
                  <a16:creationId xmlns:a16="http://schemas.microsoft.com/office/drawing/2014/main" id="{E32D2E31-7646-19F8-E30B-AE298968ACF8}"/>
                </a:ext>
              </a:extLst>
            </p:cNvPr>
            <p:cNvSpPr/>
            <p:nvPr/>
          </p:nvSpPr>
          <p:spPr>
            <a:xfrm>
              <a:off x="0" y="0"/>
              <a:ext cx="4622001" cy="255137"/>
            </a:xfrm>
            <a:custGeom>
              <a:avLst/>
              <a:gdLst/>
              <a:ahLst/>
              <a:cxnLst/>
              <a:rect l="l" t="t" r="r" b="b"/>
              <a:pathLst>
                <a:path w="4622001" h="255137">
                  <a:moveTo>
                    <a:pt x="22499" y="0"/>
                  </a:moveTo>
                  <a:lnTo>
                    <a:pt x="4599502" y="0"/>
                  </a:lnTo>
                  <a:cubicBezTo>
                    <a:pt x="4611928" y="0"/>
                    <a:pt x="4622001" y="10073"/>
                    <a:pt x="4622001" y="22499"/>
                  </a:cubicBezTo>
                  <a:lnTo>
                    <a:pt x="4622001" y="232638"/>
                  </a:lnTo>
                  <a:cubicBezTo>
                    <a:pt x="4622001" y="238605"/>
                    <a:pt x="4619630" y="244327"/>
                    <a:pt x="4615411" y="248547"/>
                  </a:cubicBezTo>
                  <a:cubicBezTo>
                    <a:pt x="4611192" y="252766"/>
                    <a:pt x="4605469" y="255137"/>
                    <a:pt x="4599502" y="255137"/>
                  </a:cubicBezTo>
                  <a:lnTo>
                    <a:pt x="22499" y="255137"/>
                  </a:lnTo>
                  <a:cubicBezTo>
                    <a:pt x="16532" y="255137"/>
                    <a:pt x="10809" y="252766"/>
                    <a:pt x="6590" y="248547"/>
                  </a:cubicBezTo>
                  <a:cubicBezTo>
                    <a:pt x="2370" y="244327"/>
                    <a:pt x="0" y="238605"/>
                    <a:pt x="0" y="232638"/>
                  </a:cubicBezTo>
                  <a:lnTo>
                    <a:pt x="0" y="22499"/>
                  </a:lnTo>
                  <a:cubicBezTo>
                    <a:pt x="0" y="16532"/>
                    <a:pt x="2370" y="10809"/>
                    <a:pt x="6590" y="6590"/>
                  </a:cubicBezTo>
                  <a:cubicBezTo>
                    <a:pt x="10809" y="2370"/>
                    <a:pt x="16532" y="0"/>
                    <a:pt x="22499" y="0"/>
                  </a:cubicBezTo>
                  <a:close/>
                </a:path>
              </a:pathLst>
            </a:custGeom>
            <a:solidFill>
              <a:srgbClr val="323B60"/>
            </a:solidFill>
          </p:spPr>
          <p:txBody>
            <a:bodyPr/>
            <a:lstStyle/>
            <a:p>
              <a:endParaRPr lang="en-AU" sz="1200"/>
            </a:p>
          </p:txBody>
        </p:sp>
        <p:sp>
          <p:nvSpPr>
            <p:cNvPr id="4" name="TextBox 4">
              <a:extLst>
                <a:ext uri="{FF2B5EF4-FFF2-40B4-BE49-F238E27FC236}">
                  <a16:creationId xmlns:a16="http://schemas.microsoft.com/office/drawing/2014/main" id="{1A6BFBD0-11EF-63EF-935E-E57C0252805A}"/>
                </a:ext>
              </a:extLst>
            </p:cNvPr>
            <p:cNvSpPr txBox="1"/>
            <p:nvPr/>
          </p:nvSpPr>
          <p:spPr>
            <a:xfrm>
              <a:off x="0" y="-66675"/>
              <a:ext cx="4622001" cy="321812"/>
            </a:xfrm>
            <a:prstGeom prst="rect">
              <a:avLst/>
            </a:prstGeom>
          </p:spPr>
          <p:txBody>
            <a:bodyPr lIns="33867" tIns="33867" rIns="33867" bIns="33867" rtlCol="0" anchor="ctr"/>
            <a:lstStyle/>
            <a:p>
              <a:pPr algn="ctr">
                <a:lnSpc>
                  <a:spcPts val="3079"/>
                </a:lnSpc>
                <a:spcBef>
                  <a:spcPct val="0"/>
                </a:spcBef>
              </a:pPr>
              <a:r>
                <a:rPr lang="en-US" sz="2199">
                  <a:solidFill>
                    <a:srgbClr val="FFFFFF"/>
                  </a:solidFill>
                  <a:latin typeface="Noto Serif Display"/>
                  <a:ea typeface="Noto Serif Display"/>
                  <a:cs typeface="Noto Serif Display"/>
                  <a:sym typeface="Noto Serif Display"/>
                </a:rPr>
                <a:t>YEAR AT A GLANCE</a:t>
              </a:r>
            </a:p>
          </p:txBody>
        </p:sp>
      </p:grpSp>
      <p:grpSp>
        <p:nvGrpSpPr>
          <p:cNvPr id="5" name="Group 5">
            <a:extLst>
              <a:ext uri="{FF2B5EF4-FFF2-40B4-BE49-F238E27FC236}">
                <a16:creationId xmlns:a16="http://schemas.microsoft.com/office/drawing/2014/main" id="{BC6EE0A0-B7F2-D517-F72A-55A3FE791236}"/>
              </a:ext>
            </a:extLst>
          </p:cNvPr>
          <p:cNvGrpSpPr/>
          <p:nvPr/>
        </p:nvGrpSpPr>
        <p:grpSpPr>
          <a:xfrm>
            <a:off x="228374" y="891017"/>
            <a:ext cx="3824703" cy="645815"/>
            <a:chOff x="0" y="0"/>
            <a:chExt cx="1510994" cy="255137"/>
          </a:xfrm>
        </p:grpSpPr>
        <p:sp>
          <p:nvSpPr>
            <p:cNvPr id="6" name="Freeform 6">
              <a:extLst>
                <a:ext uri="{FF2B5EF4-FFF2-40B4-BE49-F238E27FC236}">
                  <a16:creationId xmlns:a16="http://schemas.microsoft.com/office/drawing/2014/main" id="{875DB940-0A82-A056-49B6-5FC9874B81AC}"/>
                </a:ext>
              </a:extLst>
            </p:cNvPr>
            <p:cNvSpPr/>
            <p:nvPr/>
          </p:nvSpPr>
          <p:spPr>
            <a:xfrm>
              <a:off x="0" y="0"/>
              <a:ext cx="1510994" cy="255137"/>
            </a:xfrm>
            <a:custGeom>
              <a:avLst/>
              <a:gdLst/>
              <a:ahLst/>
              <a:cxnLst/>
              <a:rect l="l" t="t" r="r" b="b"/>
              <a:pathLst>
                <a:path w="1510994" h="255137">
                  <a:moveTo>
                    <a:pt x="68822" y="0"/>
                  </a:moveTo>
                  <a:lnTo>
                    <a:pt x="1442171" y="0"/>
                  </a:lnTo>
                  <a:cubicBezTo>
                    <a:pt x="1480181" y="0"/>
                    <a:pt x="1510994" y="30813"/>
                    <a:pt x="1510994" y="68822"/>
                  </a:cubicBezTo>
                  <a:lnTo>
                    <a:pt x="1510994" y="186314"/>
                  </a:lnTo>
                  <a:cubicBezTo>
                    <a:pt x="1510994" y="224324"/>
                    <a:pt x="1480181" y="255137"/>
                    <a:pt x="1442171" y="255137"/>
                  </a:cubicBezTo>
                  <a:lnTo>
                    <a:pt x="68822" y="255137"/>
                  </a:lnTo>
                  <a:cubicBezTo>
                    <a:pt x="30813" y="255137"/>
                    <a:pt x="0" y="224324"/>
                    <a:pt x="0" y="186314"/>
                  </a:cubicBezTo>
                  <a:lnTo>
                    <a:pt x="0" y="68822"/>
                  </a:lnTo>
                  <a:cubicBezTo>
                    <a:pt x="0" y="30813"/>
                    <a:pt x="30813" y="0"/>
                    <a:pt x="68822" y="0"/>
                  </a:cubicBezTo>
                  <a:close/>
                </a:path>
              </a:pathLst>
            </a:custGeom>
            <a:solidFill>
              <a:srgbClr val="323B60"/>
            </a:solidFill>
          </p:spPr>
          <p:txBody>
            <a:bodyPr/>
            <a:lstStyle/>
            <a:p>
              <a:endParaRPr lang="en-AU" sz="1200"/>
            </a:p>
          </p:txBody>
        </p:sp>
        <p:sp>
          <p:nvSpPr>
            <p:cNvPr id="7" name="TextBox 7">
              <a:extLst>
                <a:ext uri="{FF2B5EF4-FFF2-40B4-BE49-F238E27FC236}">
                  <a16:creationId xmlns:a16="http://schemas.microsoft.com/office/drawing/2014/main" id="{85B1AA12-3652-0A9D-A8B9-A9ECD132598A}"/>
                </a:ext>
              </a:extLst>
            </p:cNvPr>
            <p:cNvSpPr txBox="1"/>
            <p:nvPr/>
          </p:nvSpPr>
          <p:spPr>
            <a:xfrm>
              <a:off x="0" y="-66675"/>
              <a:ext cx="1510994" cy="321812"/>
            </a:xfrm>
            <a:prstGeom prst="rect">
              <a:avLst/>
            </a:prstGeom>
          </p:spPr>
          <p:txBody>
            <a:bodyPr lIns="33867" tIns="33867" rIns="33867" bIns="33867" rtlCol="0" anchor="ctr"/>
            <a:lstStyle/>
            <a:p>
              <a:pPr algn="ctr">
                <a:lnSpc>
                  <a:spcPts val="3079"/>
                </a:lnSpc>
                <a:spcBef>
                  <a:spcPct val="0"/>
                </a:spcBef>
              </a:pPr>
              <a:r>
                <a:rPr lang="en-US" sz="2199" dirty="0">
                  <a:solidFill>
                    <a:srgbClr val="FFFFFF"/>
                  </a:solidFill>
                  <a:latin typeface="Noto Serif Display"/>
                  <a:ea typeface="Noto Serif Display"/>
                  <a:cs typeface="Noto Serif Display"/>
                  <a:sym typeface="Noto Serif Display"/>
                </a:rPr>
                <a:t>YOUR IDEAL WEEK</a:t>
              </a:r>
            </a:p>
          </p:txBody>
        </p:sp>
      </p:grpSp>
      <p:grpSp>
        <p:nvGrpSpPr>
          <p:cNvPr id="8" name="Group 8">
            <a:extLst>
              <a:ext uri="{FF2B5EF4-FFF2-40B4-BE49-F238E27FC236}">
                <a16:creationId xmlns:a16="http://schemas.microsoft.com/office/drawing/2014/main" id="{93339BF9-6CA3-91F3-23C8-BCA9F5749BEB}"/>
              </a:ext>
            </a:extLst>
          </p:cNvPr>
          <p:cNvGrpSpPr/>
          <p:nvPr/>
        </p:nvGrpSpPr>
        <p:grpSpPr>
          <a:xfrm>
            <a:off x="228374" y="1619053"/>
            <a:ext cx="1862240" cy="5114761"/>
            <a:chOff x="0" y="0"/>
            <a:chExt cx="735700" cy="2020646"/>
          </a:xfrm>
        </p:grpSpPr>
        <p:sp>
          <p:nvSpPr>
            <p:cNvPr id="9" name="Freeform 9">
              <a:extLst>
                <a:ext uri="{FF2B5EF4-FFF2-40B4-BE49-F238E27FC236}">
                  <a16:creationId xmlns:a16="http://schemas.microsoft.com/office/drawing/2014/main" id="{3D85FC58-6917-5C13-E8A7-D576BD106646}"/>
                </a:ext>
              </a:extLst>
            </p:cNvPr>
            <p:cNvSpPr/>
            <p:nvPr/>
          </p:nvSpPr>
          <p:spPr>
            <a:xfrm>
              <a:off x="0" y="0"/>
              <a:ext cx="735700" cy="2020646"/>
            </a:xfrm>
            <a:custGeom>
              <a:avLst/>
              <a:gdLst/>
              <a:ahLst/>
              <a:cxnLst/>
              <a:rect l="l" t="t" r="r" b="b"/>
              <a:pathLst>
                <a:path w="735700" h="2020646">
                  <a:moveTo>
                    <a:pt x="141349" y="0"/>
                  </a:moveTo>
                  <a:lnTo>
                    <a:pt x="594351" y="0"/>
                  </a:lnTo>
                  <a:cubicBezTo>
                    <a:pt x="631839" y="0"/>
                    <a:pt x="667792" y="14892"/>
                    <a:pt x="694300" y="41400"/>
                  </a:cubicBezTo>
                  <a:cubicBezTo>
                    <a:pt x="720808" y="67908"/>
                    <a:pt x="735700" y="103861"/>
                    <a:pt x="735700" y="141349"/>
                  </a:cubicBezTo>
                  <a:lnTo>
                    <a:pt x="735700" y="1879298"/>
                  </a:lnTo>
                  <a:cubicBezTo>
                    <a:pt x="735700" y="1957363"/>
                    <a:pt x="672416" y="2020646"/>
                    <a:pt x="594351" y="2020646"/>
                  </a:cubicBezTo>
                  <a:lnTo>
                    <a:pt x="141349" y="2020646"/>
                  </a:lnTo>
                  <a:cubicBezTo>
                    <a:pt x="63284" y="2020646"/>
                    <a:pt x="0" y="1957363"/>
                    <a:pt x="0" y="1879298"/>
                  </a:cubicBezTo>
                  <a:lnTo>
                    <a:pt x="0" y="141349"/>
                  </a:lnTo>
                  <a:cubicBezTo>
                    <a:pt x="0" y="63284"/>
                    <a:pt x="63284" y="0"/>
                    <a:pt x="141349" y="0"/>
                  </a:cubicBezTo>
                  <a:close/>
                </a:path>
              </a:pathLst>
            </a:custGeom>
            <a:solidFill>
              <a:srgbClr val="323B60"/>
            </a:solidFill>
          </p:spPr>
          <p:txBody>
            <a:bodyPr/>
            <a:lstStyle/>
            <a:p>
              <a:endParaRPr lang="en-AU" sz="1200"/>
            </a:p>
          </p:txBody>
        </p:sp>
        <p:sp>
          <p:nvSpPr>
            <p:cNvPr id="10" name="TextBox 10">
              <a:extLst>
                <a:ext uri="{FF2B5EF4-FFF2-40B4-BE49-F238E27FC236}">
                  <a16:creationId xmlns:a16="http://schemas.microsoft.com/office/drawing/2014/main" id="{2C2E0CDA-FA92-67F2-2CD1-624E4EA6C0B1}"/>
                </a:ext>
              </a:extLst>
            </p:cNvPr>
            <p:cNvSpPr txBox="1"/>
            <p:nvPr/>
          </p:nvSpPr>
          <p:spPr>
            <a:xfrm>
              <a:off x="0" y="-66675"/>
              <a:ext cx="735700" cy="2087321"/>
            </a:xfrm>
            <a:prstGeom prst="rect">
              <a:avLst/>
            </a:prstGeom>
          </p:spPr>
          <p:txBody>
            <a:bodyPr lIns="33867" tIns="33867" rIns="33867" bIns="33867" rtlCol="0" anchor="ctr"/>
            <a:lstStyle/>
            <a:p>
              <a:pPr algn="ctr">
                <a:lnSpc>
                  <a:spcPts val="3079"/>
                </a:lnSpc>
              </a:pPr>
              <a:r>
                <a:rPr lang="en-US" sz="2199" dirty="0">
                  <a:solidFill>
                    <a:srgbClr val="FFFFFF"/>
                  </a:solidFill>
                  <a:latin typeface="Noto Serif Display"/>
                  <a:ea typeface="Noto Serif Display"/>
                  <a:cs typeface="Noto Serif Display"/>
                  <a:sym typeface="Noto Serif Display"/>
                </a:rPr>
                <a:t>MANAGER / MAKER SCHEDULE </a:t>
              </a:r>
            </a:p>
            <a:p>
              <a:pPr algn="ctr">
                <a:lnSpc>
                  <a:spcPts val="3079"/>
                </a:lnSpc>
              </a:pPr>
              <a:endParaRPr lang="en-US" sz="2199" dirty="0">
                <a:solidFill>
                  <a:srgbClr val="FFFFFF"/>
                </a:solidFill>
                <a:latin typeface="Noto Serif Display"/>
                <a:ea typeface="Noto Serif Display"/>
                <a:cs typeface="Noto Serif Display"/>
                <a:sym typeface="Noto Serif Display"/>
              </a:endParaRPr>
            </a:p>
            <a:p>
              <a:pPr algn="ctr">
                <a:lnSpc>
                  <a:spcPts val="3079"/>
                </a:lnSpc>
              </a:pPr>
              <a:endParaRPr lang="en-US" sz="2199" dirty="0">
                <a:solidFill>
                  <a:srgbClr val="FFFFFF"/>
                </a:solidFill>
                <a:latin typeface="Noto Serif Display"/>
                <a:ea typeface="Noto Serif Display"/>
                <a:cs typeface="Noto Serif Display"/>
                <a:sym typeface="Noto Serif Display"/>
              </a:endParaRPr>
            </a:p>
            <a:p>
              <a:pPr algn="ctr">
                <a:lnSpc>
                  <a:spcPts val="3079"/>
                </a:lnSpc>
                <a:spcBef>
                  <a:spcPct val="0"/>
                </a:spcBef>
              </a:pPr>
              <a:r>
                <a:rPr lang="en-US" sz="2800" dirty="0">
                  <a:solidFill>
                    <a:srgbClr val="FFFFFF"/>
                  </a:solidFill>
                  <a:latin typeface="Noto Serif Display"/>
                  <a:ea typeface="Noto Serif Display"/>
                  <a:cs typeface="Noto Serif Display"/>
                  <a:sym typeface="Noto Serif Display"/>
                </a:rPr>
                <a:t>ENERGY</a:t>
              </a:r>
              <a:r>
                <a:rPr lang="en-US" sz="2199" dirty="0">
                  <a:solidFill>
                    <a:srgbClr val="FFFFFF"/>
                  </a:solidFill>
                  <a:latin typeface="Noto Serif Display"/>
                  <a:ea typeface="Noto Serif Display"/>
                  <a:cs typeface="Noto Serif Display"/>
                  <a:sym typeface="Noto Serif Display"/>
                </a:rPr>
                <a:t> </a:t>
              </a:r>
            </a:p>
          </p:txBody>
        </p:sp>
      </p:grpSp>
      <p:grpSp>
        <p:nvGrpSpPr>
          <p:cNvPr id="11" name="Group 11">
            <a:extLst>
              <a:ext uri="{FF2B5EF4-FFF2-40B4-BE49-F238E27FC236}">
                <a16:creationId xmlns:a16="http://schemas.microsoft.com/office/drawing/2014/main" id="{4E3E8F29-4C80-1ADD-7F9A-13C3B05715ED}"/>
              </a:ext>
            </a:extLst>
          </p:cNvPr>
          <p:cNvGrpSpPr/>
          <p:nvPr/>
        </p:nvGrpSpPr>
        <p:grpSpPr>
          <a:xfrm>
            <a:off x="2190837" y="1619382"/>
            <a:ext cx="1862240" cy="5114761"/>
            <a:chOff x="0" y="0"/>
            <a:chExt cx="735700" cy="2020646"/>
          </a:xfrm>
        </p:grpSpPr>
        <p:sp>
          <p:nvSpPr>
            <p:cNvPr id="12" name="Freeform 12">
              <a:extLst>
                <a:ext uri="{FF2B5EF4-FFF2-40B4-BE49-F238E27FC236}">
                  <a16:creationId xmlns:a16="http://schemas.microsoft.com/office/drawing/2014/main" id="{5EA93A7B-D741-DD55-8D22-D38E4BA4A709}"/>
                </a:ext>
              </a:extLst>
            </p:cNvPr>
            <p:cNvSpPr/>
            <p:nvPr/>
          </p:nvSpPr>
          <p:spPr>
            <a:xfrm>
              <a:off x="0" y="0"/>
              <a:ext cx="735700" cy="2020646"/>
            </a:xfrm>
            <a:custGeom>
              <a:avLst/>
              <a:gdLst/>
              <a:ahLst/>
              <a:cxnLst/>
              <a:rect l="l" t="t" r="r" b="b"/>
              <a:pathLst>
                <a:path w="735700" h="2020646">
                  <a:moveTo>
                    <a:pt x="141349" y="0"/>
                  </a:moveTo>
                  <a:lnTo>
                    <a:pt x="594351" y="0"/>
                  </a:lnTo>
                  <a:cubicBezTo>
                    <a:pt x="631839" y="0"/>
                    <a:pt x="667792" y="14892"/>
                    <a:pt x="694300" y="41400"/>
                  </a:cubicBezTo>
                  <a:cubicBezTo>
                    <a:pt x="720808" y="67908"/>
                    <a:pt x="735700" y="103861"/>
                    <a:pt x="735700" y="141349"/>
                  </a:cubicBezTo>
                  <a:lnTo>
                    <a:pt x="735700" y="1879298"/>
                  </a:lnTo>
                  <a:cubicBezTo>
                    <a:pt x="735700" y="1957363"/>
                    <a:pt x="672416" y="2020646"/>
                    <a:pt x="594351" y="2020646"/>
                  </a:cubicBezTo>
                  <a:lnTo>
                    <a:pt x="141349" y="2020646"/>
                  </a:lnTo>
                  <a:cubicBezTo>
                    <a:pt x="63284" y="2020646"/>
                    <a:pt x="0" y="1957363"/>
                    <a:pt x="0" y="1879298"/>
                  </a:cubicBezTo>
                  <a:lnTo>
                    <a:pt x="0" y="141349"/>
                  </a:lnTo>
                  <a:cubicBezTo>
                    <a:pt x="0" y="63284"/>
                    <a:pt x="63284" y="0"/>
                    <a:pt x="141349" y="0"/>
                  </a:cubicBezTo>
                  <a:close/>
                </a:path>
              </a:pathLst>
            </a:custGeom>
            <a:solidFill>
              <a:srgbClr val="323B60"/>
            </a:solidFill>
          </p:spPr>
          <p:txBody>
            <a:bodyPr/>
            <a:lstStyle/>
            <a:p>
              <a:endParaRPr lang="en-AU" sz="1200"/>
            </a:p>
          </p:txBody>
        </p:sp>
        <p:sp>
          <p:nvSpPr>
            <p:cNvPr id="13" name="TextBox 13">
              <a:extLst>
                <a:ext uri="{FF2B5EF4-FFF2-40B4-BE49-F238E27FC236}">
                  <a16:creationId xmlns:a16="http://schemas.microsoft.com/office/drawing/2014/main" id="{C96484E4-A7C8-4993-1587-612984E26DAA}"/>
                </a:ext>
              </a:extLst>
            </p:cNvPr>
            <p:cNvSpPr txBox="1"/>
            <p:nvPr/>
          </p:nvSpPr>
          <p:spPr>
            <a:xfrm>
              <a:off x="0" y="-66675"/>
              <a:ext cx="735700" cy="2087321"/>
            </a:xfrm>
            <a:prstGeom prst="rect">
              <a:avLst/>
            </a:prstGeom>
          </p:spPr>
          <p:txBody>
            <a:bodyPr lIns="33867" tIns="33867" rIns="33867" bIns="33867" rtlCol="0" anchor="ctr"/>
            <a:lstStyle/>
            <a:p>
              <a:pPr algn="ctr">
                <a:lnSpc>
                  <a:spcPts val="3079"/>
                </a:lnSpc>
              </a:pPr>
              <a:r>
                <a:rPr lang="en-US" sz="2199">
                  <a:solidFill>
                    <a:srgbClr val="FFFFFF"/>
                  </a:solidFill>
                  <a:latin typeface="Noto Serif Display"/>
                  <a:ea typeface="Noto Serif Display"/>
                  <a:cs typeface="Noto Serif Display"/>
                  <a:sym typeface="Noto Serif Display"/>
                </a:rPr>
                <a:t>POWER HOUR </a:t>
              </a:r>
            </a:p>
            <a:p>
              <a:pPr algn="ctr">
                <a:lnSpc>
                  <a:spcPts val="3079"/>
                </a:lnSpc>
              </a:pPr>
              <a:endParaRPr lang="en-US" sz="2199">
                <a:solidFill>
                  <a:srgbClr val="FFFFFF"/>
                </a:solidFill>
                <a:latin typeface="Noto Serif Display"/>
                <a:ea typeface="Noto Serif Display"/>
                <a:cs typeface="Noto Serif Display"/>
                <a:sym typeface="Noto Serif Display"/>
              </a:endParaRPr>
            </a:p>
            <a:p>
              <a:pPr algn="ctr">
                <a:lnSpc>
                  <a:spcPts val="3079"/>
                </a:lnSpc>
              </a:pPr>
              <a:r>
                <a:rPr lang="en-US" sz="2199">
                  <a:solidFill>
                    <a:srgbClr val="FFFFFF"/>
                  </a:solidFill>
                  <a:latin typeface="Noto Serif Display"/>
                  <a:ea typeface="Noto Serif Display"/>
                  <a:cs typeface="Noto Serif Display"/>
                  <a:sym typeface="Noto Serif Display"/>
                </a:rPr>
                <a:t>REVEIW</a:t>
              </a:r>
            </a:p>
            <a:p>
              <a:pPr algn="ctr">
                <a:lnSpc>
                  <a:spcPts val="3079"/>
                </a:lnSpc>
                <a:spcBef>
                  <a:spcPct val="0"/>
                </a:spcBef>
              </a:pPr>
              <a:r>
                <a:rPr lang="en-US" sz="2199">
                  <a:solidFill>
                    <a:srgbClr val="FFFFFF"/>
                  </a:solidFill>
                  <a:latin typeface="Noto Serif Display"/>
                  <a:ea typeface="Noto Serif Display"/>
                  <a:cs typeface="Noto Serif Display"/>
                  <a:sym typeface="Noto Serif Display"/>
                </a:rPr>
                <a:t> LOOK BACK / LOOK FORWARD</a:t>
              </a:r>
            </a:p>
          </p:txBody>
        </p:sp>
      </p:grpSp>
      <p:grpSp>
        <p:nvGrpSpPr>
          <p:cNvPr id="14" name="Group 14">
            <a:extLst>
              <a:ext uri="{FF2B5EF4-FFF2-40B4-BE49-F238E27FC236}">
                <a16:creationId xmlns:a16="http://schemas.microsoft.com/office/drawing/2014/main" id="{D530D84A-120A-19F8-F830-C93DC4DB0141}"/>
              </a:ext>
            </a:extLst>
          </p:cNvPr>
          <p:cNvGrpSpPr/>
          <p:nvPr/>
        </p:nvGrpSpPr>
        <p:grpSpPr>
          <a:xfrm>
            <a:off x="4154677" y="918485"/>
            <a:ext cx="4347064" cy="590879"/>
            <a:chOff x="0" y="0"/>
            <a:chExt cx="1717359" cy="233434"/>
          </a:xfrm>
        </p:grpSpPr>
        <p:sp>
          <p:nvSpPr>
            <p:cNvPr id="15" name="Freeform 15">
              <a:extLst>
                <a:ext uri="{FF2B5EF4-FFF2-40B4-BE49-F238E27FC236}">
                  <a16:creationId xmlns:a16="http://schemas.microsoft.com/office/drawing/2014/main" id="{EB426CB6-05B8-E20D-2977-F49F8BF819FA}"/>
                </a:ext>
              </a:extLst>
            </p:cNvPr>
            <p:cNvSpPr/>
            <p:nvPr/>
          </p:nvSpPr>
          <p:spPr>
            <a:xfrm>
              <a:off x="0" y="0"/>
              <a:ext cx="1717359" cy="233433"/>
            </a:xfrm>
            <a:custGeom>
              <a:avLst/>
              <a:gdLst/>
              <a:ahLst/>
              <a:cxnLst/>
              <a:rect l="l" t="t" r="r" b="b"/>
              <a:pathLst>
                <a:path w="1717359" h="233433">
                  <a:moveTo>
                    <a:pt x="60552" y="0"/>
                  </a:moveTo>
                  <a:lnTo>
                    <a:pt x="1656806" y="0"/>
                  </a:lnTo>
                  <a:cubicBezTo>
                    <a:pt x="1672866" y="0"/>
                    <a:pt x="1688267" y="6380"/>
                    <a:pt x="1699623" y="17735"/>
                  </a:cubicBezTo>
                  <a:cubicBezTo>
                    <a:pt x="1710979" y="29091"/>
                    <a:pt x="1717359" y="44493"/>
                    <a:pt x="1717359" y="60552"/>
                  </a:cubicBezTo>
                  <a:lnTo>
                    <a:pt x="1717359" y="172881"/>
                  </a:lnTo>
                  <a:cubicBezTo>
                    <a:pt x="1717359" y="206323"/>
                    <a:pt x="1690249" y="233433"/>
                    <a:pt x="1656806" y="233433"/>
                  </a:cubicBezTo>
                  <a:lnTo>
                    <a:pt x="60552" y="233433"/>
                  </a:lnTo>
                  <a:cubicBezTo>
                    <a:pt x="27110" y="233433"/>
                    <a:pt x="0" y="206323"/>
                    <a:pt x="0" y="172881"/>
                  </a:cubicBezTo>
                  <a:lnTo>
                    <a:pt x="0" y="60552"/>
                  </a:lnTo>
                  <a:cubicBezTo>
                    <a:pt x="0" y="27110"/>
                    <a:pt x="27110" y="0"/>
                    <a:pt x="60552" y="0"/>
                  </a:cubicBezTo>
                  <a:close/>
                </a:path>
              </a:pathLst>
            </a:custGeom>
            <a:solidFill>
              <a:srgbClr val="323B60"/>
            </a:solidFill>
          </p:spPr>
          <p:txBody>
            <a:bodyPr/>
            <a:lstStyle/>
            <a:p>
              <a:endParaRPr lang="en-AU" sz="1200"/>
            </a:p>
          </p:txBody>
        </p:sp>
        <p:sp>
          <p:nvSpPr>
            <p:cNvPr id="16" name="TextBox 16">
              <a:extLst>
                <a:ext uri="{FF2B5EF4-FFF2-40B4-BE49-F238E27FC236}">
                  <a16:creationId xmlns:a16="http://schemas.microsoft.com/office/drawing/2014/main" id="{1AC2A046-EC3A-EE7D-BDC0-BA86F11C146D}"/>
                </a:ext>
              </a:extLst>
            </p:cNvPr>
            <p:cNvSpPr txBox="1"/>
            <p:nvPr/>
          </p:nvSpPr>
          <p:spPr>
            <a:xfrm>
              <a:off x="0" y="-66675"/>
              <a:ext cx="1717359" cy="300109"/>
            </a:xfrm>
            <a:prstGeom prst="rect">
              <a:avLst/>
            </a:prstGeom>
          </p:spPr>
          <p:txBody>
            <a:bodyPr lIns="33867" tIns="33867" rIns="33867" bIns="33867" rtlCol="0" anchor="ctr"/>
            <a:lstStyle/>
            <a:p>
              <a:pPr algn="ctr">
                <a:lnSpc>
                  <a:spcPts val="3079"/>
                </a:lnSpc>
                <a:spcBef>
                  <a:spcPct val="0"/>
                </a:spcBef>
              </a:pPr>
              <a:r>
                <a:rPr lang="en-US" sz="2199">
                  <a:solidFill>
                    <a:srgbClr val="FFFFFF"/>
                  </a:solidFill>
                  <a:latin typeface="Noto Serif Display"/>
                  <a:ea typeface="Noto Serif Display"/>
                  <a:cs typeface="Noto Serif Display"/>
                  <a:sym typeface="Noto Serif Display"/>
                </a:rPr>
                <a:t>EMAIL</a:t>
              </a:r>
            </a:p>
          </p:txBody>
        </p:sp>
      </p:grpSp>
      <p:sp>
        <p:nvSpPr>
          <p:cNvPr id="17" name="AutoShape 17">
            <a:extLst>
              <a:ext uri="{FF2B5EF4-FFF2-40B4-BE49-F238E27FC236}">
                <a16:creationId xmlns:a16="http://schemas.microsoft.com/office/drawing/2014/main" id="{4C015BED-3CB7-AE0E-9F05-8C1E65D1871C}"/>
              </a:ext>
            </a:extLst>
          </p:cNvPr>
          <p:cNvSpPr/>
          <p:nvPr/>
        </p:nvSpPr>
        <p:spPr>
          <a:xfrm>
            <a:off x="5253330" y="2545605"/>
            <a:ext cx="661407" cy="0"/>
          </a:xfrm>
          <a:prstGeom prst="line">
            <a:avLst/>
          </a:prstGeom>
          <a:ln w="38100" cap="flat">
            <a:solidFill>
              <a:srgbClr val="000000"/>
            </a:solidFill>
            <a:prstDash val="sysDot"/>
            <a:headEnd type="none" w="sm" len="sm"/>
            <a:tailEnd type="none" w="sm" len="sm"/>
          </a:ln>
        </p:spPr>
        <p:txBody>
          <a:bodyPr/>
          <a:lstStyle/>
          <a:p>
            <a:endParaRPr lang="en-AU" sz="1200"/>
          </a:p>
        </p:txBody>
      </p:sp>
      <p:sp>
        <p:nvSpPr>
          <p:cNvPr id="18" name="Freeform 18">
            <a:extLst>
              <a:ext uri="{FF2B5EF4-FFF2-40B4-BE49-F238E27FC236}">
                <a16:creationId xmlns:a16="http://schemas.microsoft.com/office/drawing/2014/main" id="{8867FE0A-C624-6D56-C7D4-8FCB23A6361C}"/>
              </a:ext>
            </a:extLst>
          </p:cNvPr>
          <p:cNvSpPr/>
          <p:nvPr/>
        </p:nvSpPr>
        <p:spPr>
          <a:xfrm>
            <a:off x="5555912" y="2317691"/>
            <a:ext cx="442908" cy="367613"/>
          </a:xfrm>
          <a:custGeom>
            <a:avLst/>
            <a:gdLst/>
            <a:ahLst/>
            <a:cxnLst/>
            <a:rect l="l" t="t" r="r" b="b"/>
            <a:pathLst>
              <a:path w="664362" h="551420">
                <a:moveTo>
                  <a:pt x="0" y="0"/>
                </a:moveTo>
                <a:lnTo>
                  <a:pt x="664362" y="0"/>
                </a:lnTo>
                <a:lnTo>
                  <a:pt x="664362" y="551421"/>
                </a:lnTo>
                <a:lnTo>
                  <a:pt x="0" y="55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9" name="AutoShape 19">
            <a:extLst>
              <a:ext uri="{FF2B5EF4-FFF2-40B4-BE49-F238E27FC236}">
                <a16:creationId xmlns:a16="http://schemas.microsoft.com/office/drawing/2014/main" id="{E7EDE93A-EA34-5778-BDA6-D3F52035476C}"/>
              </a:ext>
            </a:extLst>
          </p:cNvPr>
          <p:cNvSpPr/>
          <p:nvPr/>
        </p:nvSpPr>
        <p:spPr>
          <a:xfrm>
            <a:off x="5225209" y="1962091"/>
            <a:ext cx="661407" cy="0"/>
          </a:xfrm>
          <a:prstGeom prst="line">
            <a:avLst/>
          </a:prstGeom>
          <a:ln w="38100" cap="flat">
            <a:solidFill>
              <a:srgbClr val="000000"/>
            </a:solidFill>
            <a:prstDash val="sysDot"/>
            <a:headEnd type="none" w="sm" len="sm"/>
            <a:tailEnd type="none" w="sm" len="sm"/>
          </a:ln>
        </p:spPr>
        <p:txBody>
          <a:bodyPr/>
          <a:lstStyle/>
          <a:p>
            <a:endParaRPr lang="en-AU" sz="1200"/>
          </a:p>
        </p:txBody>
      </p:sp>
      <p:sp>
        <p:nvSpPr>
          <p:cNvPr id="20" name="Freeform 20">
            <a:extLst>
              <a:ext uri="{FF2B5EF4-FFF2-40B4-BE49-F238E27FC236}">
                <a16:creationId xmlns:a16="http://schemas.microsoft.com/office/drawing/2014/main" id="{1951EC8E-5D2F-E611-8D9C-476C7E4D73C6}"/>
              </a:ext>
            </a:extLst>
          </p:cNvPr>
          <p:cNvSpPr/>
          <p:nvPr/>
        </p:nvSpPr>
        <p:spPr>
          <a:xfrm>
            <a:off x="5538837" y="1733442"/>
            <a:ext cx="443795" cy="368350"/>
          </a:xfrm>
          <a:custGeom>
            <a:avLst/>
            <a:gdLst/>
            <a:ahLst/>
            <a:cxnLst/>
            <a:rect l="l" t="t" r="r" b="b"/>
            <a:pathLst>
              <a:path w="665693" h="552525">
                <a:moveTo>
                  <a:pt x="0" y="0"/>
                </a:moveTo>
                <a:lnTo>
                  <a:pt x="665692" y="0"/>
                </a:lnTo>
                <a:lnTo>
                  <a:pt x="665692" y="552524"/>
                </a:lnTo>
                <a:lnTo>
                  <a:pt x="0" y="552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200"/>
          </a:p>
        </p:txBody>
      </p:sp>
      <p:sp>
        <p:nvSpPr>
          <p:cNvPr id="21" name="AutoShape 21">
            <a:extLst>
              <a:ext uri="{FF2B5EF4-FFF2-40B4-BE49-F238E27FC236}">
                <a16:creationId xmlns:a16="http://schemas.microsoft.com/office/drawing/2014/main" id="{45FACDB1-391C-2541-2E78-CF66C3AB5BDB}"/>
              </a:ext>
            </a:extLst>
          </p:cNvPr>
          <p:cNvSpPr/>
          <p:nvPr/>
        </p:nvSpPr>
        <p:spPr>
          <a:xfrm>
            <a:off x="5253330" y="1519529"/>
            <a:ext cx="0" cy="2186685"/>
          </a:xfrm>
          <a:prstGeom prst="line">
            <a:avLst/>
          </a:prstGeom>
          <a:ln w="38100" cap="flat">
            <a:solidFill>
              <a:srgbClr val="000000"/>
            </a:solidFill>
            <a:prstDash val="sysDot"/>
            <a:headEnd type="none" w="sm" len="sm"/>
            <a:tailEnd type="none" w="sm" len="sm"/>
          </a:ln>
        </p:spPr>
        <p:txBody>
          <a:bodyPr/>
          <a:lstStyle/>
          <a:p>
            <a:endParaRPr lang="en-AU" sz="1200"/>
          </a:p>
        </p:txBody>
      </p:sp>
      <p:sp>
        <p:nvSpPr>
          <p:cNvPr id="22" name="AutoShape 22">
            <a:extLst>
              <a:ext uri="{FF2B5EF4-FFF2-40B4-BE49-F238E27FC236}">
                <a16:creationId xmlns:a16="http://schemas.microsoft.com/office/drawing/2014/main" id="{92A74362-468C-3C32-5A20-43F6683B192A}"/>
              </a:ext>
            </a:extLst>
          </p:cNvPr>
          <p:cNvSpPr/>
          <p:nvPr/>
        </p:nvSpPr>
        <p:spPr>
          <a:xfrm>
            <a:off x="5253330" y="3718914"/>
            <a:ext cx="661407" cy="0"/>
          </a:xfrm>
          <a:prstGeom prst="line">
            <a:avLst/>
          </a:prstGeom>
          <a:ln w="38100" cap="flat">
            <a:solidFill>
              <a:srgbClr val="000000"/>
            </a:solidFill>
            <a:prstDash val="sysDot"/>
            <a:headEnd type="none" w="sm" len="sm"/>
            <a:tailEnd type="none" w="sm" len="sm"/>
          </a:ln>
        </p:spPr>
        <p:txBody>
          <a:bodyPr/>
          <a:lstStyle/>
          <a:p>
            <a:endParaRPr lang="en-AU" sz="1200"/>
          </a:p>
        </p:txBody>
      </p:sp>
      <p:sp>
        <p:nvSpPr>
          <p:cNvPr id="23" name="Freeform 23">
            <a:extLst>
              <a:ext uri="{FF2B5EF4-FFF2-40B4-BE49-F238E27FC236}">
                <a16:creationId xmlns:a16="http://schemas.microsoft.com/office/drawing/2014/main" id="{A4041169-FEAA-7268-7631-2875B73B2654}"/>
              </a:ext>
            </a:extLst>
          </p:cNvPr>
          <p:cNvSpPr/>
          <p:nvPr/>
        </p:nvSpPr>
        <p:spPr>
          <a:xfrm>
            <a:off x="5555912" y="3484718"/>
            <a:ext cx="442908" cy="367613"/>
          </a:xfrm>
          <a:custGeom>
            <a:avLst/>
            <a:gdLst/>
            <a:ahLst/>
            <a:cxnLst/>
            <a:rect l="l" t="t" r="r" b="b"/>
            <a:pathLst>
              <a:path w="664362" h="551420">
                <a:moveTo>
                  <a:pt x="0" y="0"/>
                </a:moveTo>
                <a:lnTo>
                  <a:pt x="664362" y="0"/>
                </a:lnTo>
                <a:lnTo>
                  <a:pt x="664362" y="551421"/>
                </a:lnTo>
                <a:lnTo>
                  <a:pt x="0" y="5514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200"/>
          </a:p>
        </p:txBody>
      </p:sp>
      <p:sp>
        <p:nvSpPr>
          <p:cNvPr id="24" name="AutoShape 24">
            <a:extLst>
              <a:ext uri="{FF2B5EF4-FFF2-40B4-BE49-F238E27FC236}">
                <a16:creationId xmlns:a16="http://schemas.microsoft.com/office/drawing/2014/main" id="{6BBAA07D-AB59-331E-E04D-0A943D94F5AA}"/>
              </a:ext>
            </a:extLst>
          </p:cNvPr>
          <p:cNvSpPr/>
          <p:nvPr/>
        </p:nvSpPr>
        <p:spPr>
          <a:xfrm>
            <a:off x="5253330" y="3131068"/>
            <a:ext cx="661407" cy="0"/>
          </a:xfrm>
          <a:prstGeom prst="line">
            <a:avLst/>
          </a:prstGeom>
          <a:ln w="38100" cap="flat">
            <a:solidFill>
              <a:srgbClr val="000000"/>
            </a:solidFill>
            <a:prstDash val="sysDot"/>
            <a:headEnd type="none" w="sm" len="sm"/>
            <a:tailEnd type="none" w="sm" len="sm"/>
          </a:ln>
        </p:spPr>
        <p:txBody>
          <a:bodyPr/>
          <a:lstStyle/>
          <a:p>
            <a:endParaRPr lang="en-AU" sz="1200"/>
          </a:p>
        </p:txBody>
      </p:sp>
      <p:sp>
        <p:nvSpPr>
          <p:cNvPr id="25" name="Freeform 25">
            <a:extLst>
              <a:ext uri="{FF2B5EF4-FFF2-40B4-BE49-F238E27FC236}">
                <a16:creationId xmlns:a16="http://schemas.microsoft.com/office/drawing/2014/main" id="{3B4B78EA-1D3C-5A4E-79CC-3E828EEBAA30}"/>
              </a:ext>
            </a:extLst>
          </p:cNvPr>
          <p:cNvSpPr/>
          <p:nvPr/>
        </p:nvSpPr>
        <p:spPr>
          <a:xfrm>
            <a:off x="5555912" y="2901205"/>
            <a:ext cx="442908" cy="367613"/>
          </a:xfrm>
          <a:custGeom>
            <a:avLst/>
            <a:gdLst/>
            <a:ahLst/>
            <a:cxnLst/>
            <a:rect l="l" t="t" r="r" b="b"/>
            <a:pathLst>
              <a:path w="664362" h="551420">
                <a:moveTo>
                  <a:pt x="0" y="0"/>
                </a:moveTo>
                <a:lnTo>
                  <a:pt x="664362" y="0"/>
                </a:lnTo>
                <a:lnTo>
                  <a:pt x="664362" y="551420"/>
                </a:lnTo>
                <a:lnTo>
                  <a:pt x="0" y="5514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200"/>
          </a:p>
        </p:txBody>
      </p:sp>
      <p:sp>
        <p:nvSpPr>
          <p:cNvPr id="26" name="Freeform 26">
            <a:extLst>
              <a:ext uri="{FF2B5EF4-FFF2-40B4-BE49-F238E27FC236}">
                <a16:creationId xmlns:a16="http://schemas.microsoft.com/office/drawing/2014/main" id="{A143E9FD-EC8C-0EE9-5688-6DB2107F4827}"/>
              </a:ext>
            </a:extLst>
          </p:cNvPr>
          <p:cNvSpPr/>
          <p:nvPr/>
        </p:nvSpPr>
        <p:spPr>
          <a:xfrm>
            <a:off x="8610456" y="1586200"/>
            <a:ext cx="3294072" cy="3883083"/>
          </a:xfrm>
          <a:custGeom>
            <a:avLst/>
            <a:gdLst/>
            <a:ahLst/>
            <a:cxnLst/>
            <a:rect l="l" t="t" r="r" b="b"/>
            <a:pathLst>
              <a:path w="4941108" h="5824625">
                <a:moveTo>
                  <a:pt x="0" y="0"/>
                </a:moveTo>
                <a:lnTo>
                  <a:pt x="4941108" y="0"/>
                </a:lnTo>
                <a:lnTo>
                  <a:pt x="4941108" y="5824625"/>
                </a:lnTo>
                <a:lnTo>
                  <a:pt x="0" y="5824625"/>
                </a:lnTo>
                <a:lnTo>
                  <a:pt x="0" y="0"/>
                </a:lnTo>
                <a:close/>
              </a:path>
            </a:pathLst>
          </a:custGeom>
          <a:blipFill>
            <a:blip r:embed="rId11"/>
            <a:stretch>
              <a:fillRect l="-19135" r="-809" b="-4104"/>
            </a:stretch>
          </a:blipFill>
        </p:spPr>
        <p:txBody>
          <a:bodyPr/>
          <a:lstStyle/>
          <a:p>
            <a:endParaRPr lang="en-AU" sz="1200"/>
          </a:p>
        </p:txBody>
      </p:sp>
      <p:grpSp>
        <p:nvGrpSpPr>
          <p:cNvPr id="27" name="Group 27">
            <a:extLst>
              <a:ext uri="{FF2B5EF4-FFF2-40B4-BE49-F238E27FC236}">
                <a16:creationId xmlns:a16="http://schemas.microsoft.com/office/drawing/2014/main" id="{058480E3-891A-C05D-89B2-2DBBF10165E5}"/>
              </a:ext>
            </a:extLst>
          </p:cNvPr>
          <p:cNvGrpSpPr/>
          <p:nvPr/>
        </p:nvGrpSpPr>
        <p:grpSpPr>
          <a:xfrm>
            <a:off x="8603341" y="918485"/>
            <a:ext cx="3324473" cy="590879"/>
            <a:chOff x="0" y="0"/>
            <a:chExt cx="1313372" cy="233434"/>
          </a:xfrm>
        </p:grpSpPr>
        <p:sp>
          <p:nvSpPr>
            <p:cNvPr id="28" name="Freeform 28">
              <a:extLst>
                <a:ext uri="{FF2B5EF4-FFF2-40B4-BE49-F238E27FC236}">
                  <a16:creationId xmlns:a16="http://schemas.microsoft.com/office/drawing/2014/main" id="{7FA069FA-61DA-9046-E17A-BC17C164FA02}"/>
                </a:ext>
              </a:extLst>
            </p:cNvPr>
            <p:cNvSpPr/>
            <p:nvPr/>
          </p:nvSpPr>
          <p:spPr>
            <a:xfrm>
              <a:off x="0" y="0"/>
              <a:ext cx="1313372" cy="233433"/>
            </a:xfrm>
            <a:custGeom>
              <a:avLst/>
              <a:gdLst/>
              <a:ahLst/>
              <a:cxnLst/>
              <a:rect l="l" t="t" r="r" b="b"/>
              <a:pathLst>
                <a:path w="1313372" h="233433">
                  <a:moveTo>
                    <a:pt x="79178" y="0"/>
                  </a:moveTo>
                  <a:lnTo>
                    <a:pt x="1234194" y="0"/>
                  </a:lnTo>
                  <a:cubicBezTo>
                    <a:pt x="1255193" y="0"/>
                    <a:pt x="1275332" y="8342"/>
                    <a:pt x="1290181" y="23191"/>
                  </a:cubicBezTo>
                  <a:cubicBezTo>
                    <a:pt x="1305030" y="38039"/>
                    <a:pt x="1313372" y="58179"/>
                    <a:pt x="1313372" y="79178"/>
                  </a:cubicBezTo>
                  <a:lnTo>
                    <a:pt x="1313372" y="154255"/>
                  </a:lnTo>
                  <a:cubicBezTo>
                    <a:pt x="1313372" y="197984"/>
                    <a:pt x="1277923" y="233433"/>
                    <a:pt x="1234194" y="233433"/>
                  </a:cubicBezTo>
                  <a:lnTo>
                    <a:pt x="79178" y="233433"/>
                  </a:lnTo>
                  <a:cubicBezTo>
                    <a:pt x="35449" y="233433"/>
                    <a:pt x="0" y="197984"/>
                    <a:pt x="0" y="154255"/>
                  </a:cubicBezTo>
                  <a:lnTo>
                    <a:pt x="0" y="79178"/>
                  </a:lnTo>
                  <a:cubicBezTo>
                    <a:pt x="0" y="35449"/>
                    <a:pt x="35449" y="0"/>
                    <a:pt x="79178" y="0"/>
                  </a:cubicBezTo>
                  <a:close/>
                </a:path>
              </a:pathLst>
            </a:custGeom>
            <a:solidFill>
              <a:srgbClr val="323B60"/>
            </a:solidFill>
          </p:spPr>
          <p:txBody>
            <a:bodyPr/>
            <a:lstStyle/>
            <a:p>
              <a:endParaRPr lang="en-AU" sz="1200"/>
            </a:p>
          </p:txBody>
        </p:sp>
        <p:sp>
          <p:nvSpPr>
            <p:cNvPr id="29" name="TextBox 29">
              <a:extLst>
                <a:ext uri="{FF2B5EF4-FFF2-40B4-BE49-F238E27FC236}">
                  <a16:creationId xmlns:a16="http://schemas.microsoft.com/office/drawing/2014/main" id="{464C2298-144A-2584-2369-D50BDF4C1A34}"/>
                </a:ext>
              </a:extLst>
            </p:cNvPr>
            <p:cNvSpPr txBox="1"/>
            <p:nvPr/>
          </p:nvSpPr>
          <p:spPr>
            <a:xfrm>
              <a:off x="0" y="-66675"/>
              <a:ext cx="1313372" cy="300109"/>
            </a:xfrm>
            <a:prstGeom prst="rect">
              <a:avLst/>
            </a:prstGeom>
          </p:spPr>
          <p:txBody>
            <a:bodyPr lIns="33867" tIns="33867" rIns="33867" bIns="33867" rtlCol="0" anchor="ctr"/>
            <a:lstStyle/>
            <a:p>
              <a:pPr algn="ctr">
                <a:lnSpc>
                  <a:spcPts val="3079"/>
                </a:lnSpc>
                <a:spcBef>
                  <a:spcPct val="0"/>
                </a:spcBef>
              </a:pPr>
              <a:r>
                <a:rPr lang="en-US" sz="2199">
                  <a:solidFill>
                    <a:srgbClr val="FFFFFF"/>
                  </a:solidFill>
                  <a:latin typeface="Noto Serif Display"/>
                  <a:ea typeface="Noto Serif Display"/>
                  <a:cs typeface="Noto Serif Display"/>
                  <a:sym typeface="Noto Serif Display"/>
                </a:rPr>
                <a:t>Calendar</a:t>
              </a:r>
            </a:p>
          </p:txBody>
        </p:sp>
      </p:grpSp>
      <p:sp>
        <p:nvSpPr>
          <p:cNvPr id="30" name="Freeform 30">
            <a:extLst>
              <a:ext uri="{FF2B5EF4-FFF2-40B4-BE49-F238E27FC236}">
                <a16:creationId xmlns:a16="http://schemas.microsoft.com/office/drawing/2014/main" id="{1A7C9CD4-048E-4FDE-C094-2F39AC1C086C}"/>
              </a:ext>
            </a:extLst>
          </p:cNvPr>
          <p:cNvSpPr/>
          <p:nvPr/>
        </p:nvSpPr>
        <p:spPr>
          <a:xfrm rot="-5400000">
            <a:off x="9087776" y="5506774"/>
            <a:ext cx="288133" cy="491485"/>
          </a:xfrm>
          <a:custGeom>
            <a:avLst/>
            <a:gdLst/>
            <a:ahLst/>
            <a:cxnLst/>
            <a:rect l="l" t="t" r="r" b="b"/>
            <a:pathLst>
              <a:path w="432200" h="737228">
                <a:moveTo>
                  <a:pt x="0" y="0"/>
                </a:moveTo>
                <a:lnTo>
                  <a:pt x="432200" y="0"/>
                </a:lnTo>
                <a:lnTo>
                  <a:pt x="432200" y="737228"/>
                </a:lnTo>
                <a:lnTo>
                  <a:pt x="0" y="7372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sz="1200"/>
          </a:p>
        </p:txBody>
      </p:sp>
      <p:sp>
        <p:nvSpPr>
          <p:cNvPr id="31" name="TextBox 31">
            <a:extLst>
              <a:ext uri="{FF2B5EF4-FFF2-40B4-BE49-F238E27FC236}">
                <a16:creationId xmlns:a16="http://schemas.microsoft.com/office/drawing/2014/main" id="{4376ECD0-1AF6-74B5-938A-F1CD9E9974EB}"/>
              </a:ext>
            </a:extLst>
          </p:cNvPr>
          <p:cNvSpPr txBox="1"/>
          <p:nvPr/>
        </p:nvSpPr>
        <p:spPr>
          <a:xfrm>
            <a:off x="6122331" y="1772837"/>
            <a:ext cx="2182019" cy="258212"/>
          </a:xfrm>
          <a:prstGeom prst="rect">
            <a:avLst/>
          </a:prstGeom>
        </p:spPr>
        <p:txBody>
          <a:bodyPr lIns="0" tIns="0" rIns="0" bIns="0" rtlCol="0" anchor="t">
            <a:spAutoFit/>
          </a:bodyPr>
          <a:lstStyle/>
          <a:p>
            <a:pPr algn="ctr">
              <a:lnSpc>
                <a:spcPts val="2240"/>
              </a:lnSpc>
            </a:pPr>
            <a:r>
              <a:rPr lang="en-US" sz="1600">
                <a:solidFill>
                  <a:srgbClr val="000000"/>
                </a:solidFill>
                <a:latin typeface="Noto Serif Display"/>
                <a:ea typeface="Noto Serif Display"/>
                <a:cs typeface="Noto Serif Display"/>
                <a:sym typeface="Noto Serif Display"/>
              </a:rPr>
              <a:t>🎬ACTION REQUIRED </a:t>
            </a:r>
          </a:p>
        </p:txBody>
      </p:sp>
      <p:sp>
        <p:nvSpPr>
          <p:cNvPr id="32" name="TextBox 32">
            <a:extLst>
              <a:ext uri="{FF2B5EF4-FFF2-40B4-BE49-F238E27FC236}">
                <a16:creationId xmlns:a16="http://schemas.microsoft.com/office/drawing/2014/main" id="{AA5C2FBA-09BA-2370-2C69-265AB3E5A157}"/>
              </a:ext>
            </a:extLst>
          </p:cNvPr>
          <p:cNvSpPr txBox="1"/>
          <p:nvPr/>
        </p:nvSpPr>
        <p:spPr>
          <a:xfrm>
            <a:off x="6122332" y="2356718"/>
            <a:ext cx="1606153" cy="258212"/>
          </a:xfrm>
          <a:prstGeom prst="rect">
            <a:avLst/>
          </a:prstGeom>
        </p:spPr>
        <p:txBody>
          <a:bodyPr lIns="0" tIns="0" rIns="0" bIns="0" rtlCol="0" anchor="t">
            <a:spAutoFit/>
          </a:bodyPr>
          <a:lstStyle/>
          <a:p>
            <a:pPr algn="ctr">
              <a:lnSpc>
                <a:spcPts val="2240"/>
              </a:lnSpc>
            </a:pPr>
            <a:r>
              <a:rPr lang="en-US" sz="1600">
                <a:solidFill>
                  <a:srgbClr val="000000"/>
                </a:solidFill>
                <a:latin typeface="Noto Serif Display"/>
                <a:ea typeface="Noto Serif Display"/>
                <a:cs typeface="Noto Serif Display"/>
                <a:sym typeface="Noto Serif Display"/>
              </a:rPr>
              <a:t>⌚WAITING ON </a:t>
            </a:r>
          </a:p>
        </p:txBody>
      </p:sp>
      <p:sp>
        <p:nvSpPr>
          <p:cNvPr id="33" name="TextBox 33">
            <a:extLst>
              <a:ext uri="{FF2B5EF4-FFF2-40B4-BE49-F238E27FC236}">
                <a16:creationId xmlns:a16="http://schemas.microsoft.com/office/drawing/2014/main" id="{D9F0F97A-2148-E8BA-B0C7-F65D95F3C691}"/>
              </a:ext>
            </a:extLst>
          </p:cNvPr>
          <p:cNvSpPr txBox="1"/>
          <p:nvPr/>
        </p:nvSpPr>
        <p:spPr>
          <a:xfrm>
            <a:off x="6027898" y="2940232"/>
            <a:ext cx="1364373" cy="258212"/>
          </a:xfrm>
          <a:prstGeom prst="rect">
            <a:avLst/>
          </a:prstGeom>
        </p:spPr>
        <p:txBody>
          <a:bodyPr lIns="0" tIns="0" rIns="0" bIns="0" rtlCol="0" anchor="t">
            <a:spAutoFit/>
          </a:bodyPr>
          <a:lstStyle/>
          <a:p>
            <a:pPr algn="ctr">
              <a:lnSpc>
                <a:spcPts val="2240"/>
              </a:lnSpc>
            </a:pPr>
            <a:r>
              <a:rPr lang="en-US" sz="1600">
                <a:solidFill>
                  <a:srgbClr val="000000"/>
                </a:solidFill>
                <a:latin typeface="Noto Serif Display"/>
                <a:ea typeface="Noto Serif Display"/>
                <a:cs typeface="Noto Serif Display"/>
                <a:sym typeface="Noto Serif Display"/>
              </a:rPr>
              <a:t>📖READING</a:t>
            </a:r>
          </a:p>
        </p:txBody>
      </p:sp>
      <p:sp>
        <p:nvSpPr>
          <p:cNvPr id="34" name="TextBox 34">
            <a:extLst>
              <a:ext uri="{FF2B5EF4-FFF2-40B4-BE49-F238E27FC236}">
                <a16:creationId xmlns:a16="http://schemas.microsoft.com/office/drawing/2014/main" id="{F822639D-D35E-9659-731B-406BC72F174B}"/>
              </a:ext>
            </a:extLst>
          </p:cNvPr>
          <p:cNvSpPr txBox="1"/>
          <p:nvPr/>
        </p:nvSpPr>
        <p:spPr>
          <a:xfrm>
            <a:off x="6027898" y="3561435"/>
            <a:ext cx="1364373" cy="258212"/>
          </a:xfrm>
          <a:prstGeom prst="rect">
            <a:avLst/>
          </a:prstGeom>
        </p:spPr>
        <p:txBody>
          <a:bodyPr lIns="0" tIns="0" rIns="0" bIns="0" rtlCol="0" anchor="t">
            <a:spAutoFit/>
          </a:bodyPr>
          <a:lstStyle/>
          <a:p>
            <a:pPr algn="ctr">
              <a:lnSpc>
                <a:spcPts val="2240"/>
              </a:lnSpc>
            </a:pPr>
            <a:r>
              <a:rPr lang="en-US" sz="1600">
                <a:solidFill>
                  <a:srgbClr val="000000"/>
                </a:solidFill>
                <a:latin typeface="Noto Serif Display"/>
                <a:ea typeface="Noto Serif Display"/>
                <a:cs typeface="Noto Serif Display"/>
                <a:sym typeface="Noto Serif Display"/>
              </a:rPr>
              <a:t>🗄️ARCHIVE</a:t>
            </a:r>
          </a:p>
        </p:txBody>
      </p:sp>
      <p:sp>
        <p:nvSpPr>
          <p:cNvPr id="35" name="Freeform 35">
            <a:extLst>
              <a:ext uri="{FF2B5EF4-FFF2-40B4-BE49-F238E27FC236}">
                <a16:creationId xmlns:a16="http://schemas.microsoft.com/office/drawing/2014/main" id="{7C6E4914-F105-B8FB-2C21-D4B9A4497764}"/>
              </a:ext>
            </a:extLst>
          </p:cNvPr>
          <p:cNvSpPr/>
          <p:nvPr/>
        </p:nvSpPr>
        <p:spPr>
          <a:xfrm rot="-5400000">
            <a:off x="9087776" y="5909207"/>
            <a:ext cx="288133" cy="491485"/>
          </a:xfrm>
          <a:custGeom>
            <a:avLst/>
            <a:gdLst/>
            <a:ahLst/>
            <a:cxnLst/>
            <a:rect l="l" t="t" r="r" b="b"/>
            <a:pathLst>
              <a:path w="432200" h="737228">
                <a:moveTo>
                  <a:pt x="0" y="0"/>
                </a:moveTo>
                <a:lnTo>
                  <a:pt x="432200" y="0"/>
                </a:lnTo>
                <a:lnTo>
                  <a:pt x="432200" y="737228"/>
                </a:lnTo>
                <a:lnTo>
                  <a:pt x="0" y="7372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sz="1200"/>
          </a:p>
        </p:txBody>
      </p:sp>
      <p:sp>
        <p:nvSpPr>
          <p:cNvPr id="36" name="TextBox 36">
            <a:extLst>
              <a:ext uri="{FF2B5EF4-FFF2-40B4-BE49-F238E27FC236}">
                <a16:creationId xmlns:a16="http://schemas.microsoft.com/office/drawing/2014/main" id="{E8E2E523-3712-AFAF-DCFA-EBFE5CEFB54E}"/>
              </a:ext>
            </a:extLst>
          </p:cNvPr>
          <p:cNvSpPr txBox="1"/>
          <p:nvPr/>
        </p:nvSpPr>
        <p:spPr>
          <a:xfrm>
            <a:off x="9477585" y="5607737"/>
            <a:ext cx="1660351" cy="258212"/>
          </a:xfrm>
          <a:prstGeom prst="rect">
            <a:avLst/>
          </a:prstGeom>
        </p:spPr>
        <p:txBody>
          <a:bodyPr lIns="0" tIns="0" rIns="0" bIns="0" rtlCol="0" anchor="t">
            <a:spAutoFit/>
          </a:bodyPr>
          <a:lstStyle/>
          <a:p>
            <a:pPr algn="ctr">
              <a:lnSpc>
                <a:spcPts val="2240"/>
              </a:lnSpc>
            </a:pPr>
            <a:r>
              <a:rPr lang="en-US" sz="1600">
                <a:solidFill>
                  <a:srgbClr val="000000"/>
                </a:solidFill>
                <a:latin typeface="Noto Serif Display"/>
                <a:ea typeface="Noto Serif Display"/>
                <a:cs typeface="Noto Serif Display"/>
                <a:sym typeface="Noto Serif Display"/>
              </a:rPr>
              <a:t>✅COMPLETE</a:t>
            </a:r>
          </a:p>
        </p:txBody>
      </p:sp>
      <p:sp>
        <p:nvSpPr>
          <p:cNvPr id="37" name="TextBox 37">
            <a:extLst>
              <a:ext uri="{FF2B5EF4-FFF2-40B4-BE49-F238E27FC236}">
                <a16:creationId xmlns:a16="http://schemas.microsoft.com/office/drawing/2014/main" id="{8829B2F3-DA5D-E55C-95CC-E4799010E102}"/>
              </a:ext>
            </a:extLst>
          </p:cNvPr>
          <p:cNvSpPr txBox="1"/>
          <p:nvPr/>
        </p:nvSpPr>
        <p:spPr>
          <a:xfrm>
            <a:off x="9477585" y="6010170"/>
            <a:ext cx="2380143" cy="258212"/>
          </a:xfrm>
          <a:prstGeom prst="rect">
            <a:avLst/>
          </a:prstGeom>
        </p:spPr>
        <p:txBody>
          <a:bodyPr lIns="0" tIns="0" rIns="0" bIns="0" rtlCol="0" anchor="t">
            <a:spAutoFit/>
          </a:bodyPr>
          <a:lstStyle/>
          <a:p>
            <a:pPr algn="ctr">
              <a:lnSpc>
                <a:spcPts val="2240"/>
              </a:lnSpc>
            </a:pPr>
            <a:r>
              <a:rPr lang="en-US" sz="1600">
                <a:solidFill>
                  <a:srgbClr val="000000"/>
                </a:solidFill>
                <a:latin typeface="Noto Serif Display"/>
                <a:ea typeface="Noto Serif Display"/>
                <a:cs typeface="Noto Serif Display"/>
                <a:sym typeface="Noto Serif Display"/>
              </a:rPr>
              <a:t>⛔DIDNT COMPLETE</a:t>
            </a:r>
          </a:p>
        </p:txBody>
      </p:sp>
      <p:grpSp>
        <p:nvGrpSpPr>
          <p:cNvPr id="38" name="Group 38">
            <a:extLst>
              <a:ext uri="{FF2B5EF4-FFF2-40B4-BE49-F238E27FC236}">
                <a16:creationId xmlns:a16="http://schemas.microsoft.com/office/drawing/2014/main" id="{4C2D7483-34E8-61BA-BC1C-7B5CCD326888}"/>
              </a:ext>
            </a:extLst>
          </p:cNvPr>
          <p:cNvGrpSpPr/>
          <p:nvPr/>
        </p:nvGrpSpPr>
        <p:grpSpPr>
          <a:xfrm>
            <a:off x="5674834" y="4074582"/>
            <a:ext cx="2311639" cy="2255437"/>
            <a:chOff x="0" y="0"/>
            <a:chExt cx="2221477" cy="2167467"/>
          </a:xfrm>
        </p:grpSpPr>
        <p:sp>
          <p:nvSpPr>
            <p:cNvPr id="39" name="Freeform 39">
              <a:extLst>
                <a:ext uri="{FF2B5EF4-FFF2-40B4-BE49-F238E27FC236}">
                  <a16:creationId xmlns:a16="http://schemas.microsoft.com/office/drawing/2014/main" id="{147BBDA9-B19D-14E9-675A-2B73D11BD447}"/>
                </a:ext>
              </a:extLst>
            </p:cNvPr>
            <p:cNvSpPr/>
            <p:nvPr/>
          </p:nvSpPr>
          <p:spPr>
            <a:xfrm>
              <a:off x="0" y="0"/>
              <a:ext cx="2221477" cy="2167467"/>
            </a:xfrm>
            <a:custGeom>
              <a:avLst/>
              <a:gdLst/>
              <a:ahLst/>
              <a:cxnLst/>
              <a:rect l="l" t="t" r="r" b="b"/>
              <a:pathLst>
                <a:path w="2221477" h="2167467">
                  <a:moveTo>
                    <a:pt x="87077" y="0"/>
                  </a:moveTo>
                  <a:lnTo>
                    <a:pt x="2134400" y="0"/>
                  </a:lnTo>
                  <a:cubicBezTo>
                    <a:pt x="2182491" y="0"/>
                    <a:pt x="2221477" y="38986"/>
                    <a:pt x="2221477" y="87077"/>
                  </a:cubicBezTo>
                  <a:lnTo>
                    <a:pt x="2221477" y="2080390"/>
                  </a:lnTo>
                  <a:cubicBezTo>
                    <a:pt x="2221477" y="2128481"/>
                    <a:pt x="2182491" y="2167467"/>
                    <a:pt x="2134400" y="2167467"/>
                  </a:cubicBezTo>
                  <a:lnTo>
                    <a:pt x="87077" y="2167467"/>
                  </a:lnTo>
                  <a:cubicBezTo>
                    <a:pt x="63983" y="2167467"/>
                    <a:pt x="41834" y="2158293"/>
                    <a:pt x="25504" y="2141962"/>
                  </a:cubicBezTo>
                  <a:cubicBezTo>
                    <a:pt x="9174" y="2125632"/>
                    <a:pt x="0" y="2103484"/>
                    <a:pt x="0" y="2080390"/>
                  </a:cubicBezTo>
                  <a:lnTo>
                    <a:pt x="0" y="87077"/>
                  </a:lnTo>
                  <a:cubicBezTo>
                    <a:pt x="0" y="63983"/>
                    <a:pt x="9174" y="41834"/>
                    <a:pt x="25504" y="25504"/>
                  </a:cubicBezTo>
                  <a:cubicBezTo>
                    <a:pt x="41834" y="9174"/>
                    <a:pt x="63983" y="0"/>
                    <a:pt x="87077" y="0"/>
                  </a:cubicBezTo>
                  <a:close/>
                </a:path>
              </a:pathLst>
            </a:custGeom>
            <a:solidFill>
              <a:srgbClr val="F4F4F4"/>
            </a:solidFill>
            <a:ln w="76200" cap="rnd">
              <a:solidFill>
                <a:srgbClr val="323B60"/>
              </a:solidFill>
              <a:prstDash val="solid"/>
              <a:round/>
            </a:ln>
          </p:spPr>
          <p:txBody>
            <a:bodyPr/>
            <a:lstStyle/>
            <a:p>
              <a:endParaRPr lang="en-AU" sz="1200"/>
            </a:p>
          </p:txBody>
        </p:sp>
        <p:sp>
          <p:nvSpPr>
            <p:cNvPr id="40" name="TextBox 40">
              <a:extLst>
                <a:ext uri="{FF2B5EF4-FFF2-40B4-BE49-F238E27FC236}">
                  <a16:creationId xmlns:a16="http://schemas.microsoft.com/office/drawing/2014/main" id="{1B424BA0-ED0E-2658-CD96-B0C72B231F8D}"/>
                </a:ext>
              </a:extLst>
            </p:cNvPr>
            <p:cNvSpPr txBox="1"/>
            <p:nvPr/>
          </p:nvSpPr>
          <p:spPr>
            <a:xfrm>
              <a:off x="0" y="-28575"/>
              <a:ext cx="2221477" cy="2196042"/>
            </a:xfrm>
            <a:prstGeom prst="rect">
              <a:avLst/>
            </a:prstGeom>
          </p:spPr>
          <p:txBody>
            <a:bodyPr lIns="26056" tIns="26056" rIns="26056" bIns="26056" rtlCol="0" anchor="ctr"/>
            <a:lstStyle/>
            <a:p>
              <a:pPr algn="ctr">
                <a:lnSpc>
                  <a:spcPts val="1364"/>
                </a:lnSpc>
                <a:spcBef>
                  <a:spcPct val="0"/>
                </a:spcBef>
              </a:pPr>
              <a:endParaRPr sz="1200"/>
            </a:p>
          </p:txBody>
        </p:sp>
      </p:grpSp>
      <p:sp>
        <p:nvSpPr>
          <p:cNvPr id="41" name="AutoShape 41">
            <a:extLst>
              <a:ext uri="{FF2B5EF4-FFF2-40B4-BE49-F238E27FC236}">
                <a16:creationId xmlns:a16="http://schemas.microsoft.com/office/drawing/2014/main" id="{0262A0BF-DC4A-8D96-D913-E33484201BBF}"/>
              </a:ext>
            </a:extLst>
          </p:cNvPr>
          <p:cNvSpPr/>
          <p:nvPr/>
        </p:nvSpPr>
        <p:spPr>
          <a:xfrm flipV="1">
            <a:off x="5674834" y="5202300"/>
            <a:ext cx="2311639" cy="0"/>
          </a:xfrm>
          <a:prstGeom prst="line">
            <a:avLst/>
          </a:prstGeom>
          <a:ln w="9525" cap="flat">
            <a:solidFill>
              <a:srgbClr val="000000"/>
            </a:solidFill>
            <a:prstDash val="sysDot"/>
            <a:headEnd type="none" w="sm" len="sm"/>
            <a:tailEnd type="none" w="sm" len="sm"/>
          </a:ln>
        </p:spPr>
        <p:txBody>
          <a:bodyPr/>
          <a:lstStyle/>
          <a:p>
            <a:endParaRPr lang="en-AU" sz="1200"/>
          </a:p>
        </p:txBody>
      </p:sp>
      <p:sp>
        <p:nvSpPr>
          <p:cNvPr id="42" name="AutoShape 42">
            <a:extLst>
              <a:ext uri="{FF2B5EF4-FFF2-40B4-BE49-F238E27FC236}">
                <a16:creationId xmlns:a16="http://schemas.microsoft.com/office/drawing/2014/main" id="{499C60CB-4C6D-70F9-3D65-D34A01F73DA9}"/>
              </a:ext>
            </a:extLst>
          </p:cNvPr>
          <p:cNvSpPr/>
          <p:nvPr/>
        </p:nvSpPr>
        <p:spPr>
          <a:xfrm flipH="1" flipV="1">
            <a:off x="6830653" y="4074582"/>
            <a:ext cx="0" cy="2255437"/>
          </a:xfrm>
          <a:prstGeom prst="line">
            <a:avLst/>
          </a:prstGeom>
          <a:ln w="9525" cap="flat">
            <a:solidFill>
              <a:srgbClr val="000000"/>
            </a:solidFill>
            <a:prstDash val="sysDot"/>
            <a:headEnd type="none" w="sm" len="sm"/>
            <a:tailEnd type="none" w="sm" len="sm"/>
          </a:ln>
        </p:spPr>
        <p:txBody>
          <a:bodyPr/>
          <a:lstStyle/>
          <a:p>
            <a:endParaRPr lang="en-AU" sz="1200"/>
          </a:p>
        </p:txBody>
      </p:sp>
      <p:sp>
        <p:nvSpPr>
          <p:cNvPr id="43" name="Freeform 43">
            <a:extLst>
              <a:ext uri="{FF2B5EF4-FFF2-40B4-BE49-F238E27FC236}">
                <a16:creationId xmlns:a16="http://schemas.microsoft.com/office/drawing/2014/main" id="{44A1B332-9269-6845-8414-CB20F1ECE2A2}"/>
              </a:ext>
            </a:extLst>
          </p:cNvPr>
          <p:cNvSpPr/>
          <p:nvPr/>
        </p:nvSpPr>
        <p:spPr>
          <a:xfrm>
            <a:off x="6016628" y="5680189"/>
            <a:ext cx="472633" cy="545608"/>
          </a:xfrm>
          <a:custGeom>
            <a:avLst/>
            <a:gdLst/>
            <a:ahLst/>
            <a:cxnLst/>
            <a:rect l="l" t="t" r="r" b="b"/>
            <a:pathLst>
              <a:path w="708949" h="818412">
                <a:moveTo>
                  <a:pt x="0" y="0"/>
                </a:moveTo>
                <a:lnTo>
                  <a:pt x="708950" y="0"/>
                </a:lnTo>
                <a:lnTo>
                  <a:pt x="708950" y="818412"/>
                </a:lnTo>
                <a:lnTo>
                  <a:pt x="0" y="8184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200"/>
          </a:p>
        </p:txBody>
      </p:sp>
      <p:sp>
        <p:nvSpPr>
          <p:cNvPr id="44" name="Freeform 44">
            <a:extLst>
              <a:ext uri="{FF2B5EF4-FFF2-40B4-BE49-F238E27FC236}">
                <a16:creationId xmlns:a16="http://schemas.microsoft.com/office/drawing/2014/main" id="{CA5AB623-BA04-E703-4809-33499864E80A}"/>
              </a:ext>
            </a:extLst>
          </p:cNvPr>
          <p:cNvSpPr/>
          <p:nvPr/>
        </p:nvSpPr>
        <p:spPr>
          <a:xfrm>
            <a:off x="7122583" y="5680189"/>
            <a:ext cx="545608" cy="545608"/>
          </a:xfrm>
          <a:custGeom>
            <a:avLst/>
            <a:gdLst/>
            <a:ahLst/>
            <a:cxnLst/>
            <a:rect l="l" t="t" r="r" b="b"/>
            <a:pathLst>
              <a:path w="818412" h="818412">
                <a:moveTo>
                  <a:pt x="0" y="0"/>
                </a:moveTo>
                <a:lnTo>
                  <a:pt x="818412" y="0"/>
                </a:lnTo>
                <a:lnTo>
                  <a:pt x="818412" y="818412"/>
                </a:lnTo>
                <a:lnTo>
                  <a:pt x="0" y="8184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200"/>
          </a:p>
        </p:txBody>
      </p:sp>
      <p:sp>
        <p:nvSpPr>
          <p:cNvPr id="45" name="Freeform 45">
            <a:extLst>
              <a:ext uri="{FF2B5EF4-FFF2-40B4-BE49-F238E27FC236}">
                <a16:creationId xmlns:a16="http://schemas.microsoft.com/office/drawing/2014/main" id="{61532CCA-E251-2FDB-E331-5228AA1DC1F8}"/>
              </a:ext>
            </a:extLst>
          </p:cNvPr>
          <p:cNvSpPr/>
          <p:nvPr/>
        </p:nvSpPr>
        <p:spPr>
          <a:xfrm>
            <a:off x="5980140" y="4593643"/>
            <a:ext cx="545608" cy="545608"/>
          </a:xfrm>
          <a:custGeom>
            <a:avLst/>
            <a:gdLst/>
            <a:ahLst/>
            <a:cxnLst/>
            <a:rect l="l" t="t" r="r" b="b"/>
            <a:pathLst>
              <a:path w="818412" h="818412">
                <a:moveTo>
                  <a:pt x="0" y="0"/>
                </a:moveTo>
                <a:lnTo>
                  <a:pt x="818412" y="0"/>
                </a:lnTo>
                <a:lnTo>
                  <a:pt x="818412" y="818412"/>
                </a:lnTo>
                <a:lnTo>
                  <a:pt x="0" y="8184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AU" sz="1200"/>
          </a:p>
        </p:txBody>
      </p:sp>
      <p:sp>
        <p:nvSpPr>
          <p:cNvPr id="46" name="Freeform 46">
            <a:extLst>
              <a:ext uri="{FF2B5EF4-FFF2-40B4-BE49-F238E27FC236}">
                <a16:creationId xmlns:a16="http://schemas.microsoft.com/office/drawing/2014/main" id="{BDA5691A-8948-680C-13C3-E61990198A4E}"/>
              </a:ext>
            </a:extLst>
          </p:cNvPr>
          <p:cNvSpPr/>
          <p:nvPr/>
        </p:nvSpPr>
        <p:spPr>
          <a:xfrm>
            <a:off x="7157428" y="4555744"/>
            <a:ext cx="475918" cy="475918"/>
          </a:xfrm>
          <a:custGeom>
            <a:avLst/>
            <a:gdLst/>
            <a:ahLst/>
            <a:cxnLst/>
            <a:rect l="l" t="t" r="r" b="b"/>
            <a:pathLst>
              <a:path w="713877" h="713877">
                <a:moveTo>
                  <a:pt x="0" y="0"/>
                </a:moveTo>
                <a:lnTo>
                  <a:pt x="713877" y="0"/>
                </a:lnTo>
                <a:lnTo>
                  <a:pt x="713877" y="713877"/>
                </a:lnTo>
                <a:lnTo>
                  <a:pt x="0" y="7138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AU" sz="1200"/>
          </a:p>
        </p:txBody>
      </p:sp>
      <p:sp>
        <p:nvSpPr>
          <p:cNvPr id="47" name="TextBox 47">
            <a:extLst>
              <a:ext uri="{FF2B5EF4-FFF2-40B4-BE49-F238E27FC236}">
                <a16:creationId xmlns:a16="http://schemas.microsoft.com/office/drawing/2014/main" id="{E9F23EC8-3337-4D7C-3C98-588472069C12}"/>
              </a:ext>
            </a:extLst>
          </p:cNvPr>
          <p:cNvSpPr txBox="1"/>
          <p:nvPr/>
        </p:nvSpPr>
        <p:spPr>
          <a:xfrm>
            <a:off x="7199929" y="4138771"/>
            <a:ext cx="390916" cy="187487"/>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DO IT</a:t>
            </a:r>
          </a:p>
        </p:txBody>
      </p:sp>
      <p:sp>
        <p:nvSpPr>
          <p:cNvPr id="48" name="TextBox 48">
            <a:extLst>
              <a:ext uri="{FF2B5EF4-FFF2-40B4-BE49-F238E27FC236}">
                <a16:creationId xmlns:a16="http://schemas.microsoft.com/office/drawing/2014/main" id="{979D339A-BABA-B047-1DDC-9CF01E9B923B}"/>
              </a:ext>
            </a:extLst>
          </p:cNvPr>
          <p:cNvSpPr txBox="1"/>
          <p:nvPr/>
        </p:nvSpPr>
        <p:spPr>
          <a:xfrm>
            <a:off x="5844568" y="4138771"/>
            <a:ext cx="773198" cy="392672"/>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SCHEDULE IT</a:t>
            </a:r>
          </a:p>
        </p:txBody>
      </p:sp>
      <p:sp>
        <p:nvSpPr>
          <p:cNvPr id="49" name="TextBox 49">
            <a:extLst>
              <a:ext uri="{FF2B5EF4-FFF2-40B4-BE49-F238E27FC236}">
                <a16:creationId xmlns:a16="http://schemas.microsoft.com/office/drawing/2014/main" id="{C0C4BE7C-A226-2598-CFC6-17C41E5E5C01}"/>
              </a:ext>
            </a:extLst>
          </p:cNvPr>
          <p:cNvSpPr txBox="1"/>
          <p:nvPr/>
        </p:nvSpPr>
        <p:spPr>
          <a:xfrm>
            <a:off x="5844568" y="5250775"/>
            <a:ext cx="773198" cy="187487"/>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DELETE IT</a:t>
            </a:r>
          </a:p>
        </p:txBody>
      </p:sp>
      <p:sp>
        <p:nvSpPr>
          <p:cNvPr id="50" name="TextBox 50">
            <a:extLst>
              <a:ext uri="{FF2B5EF4-FFF2-40B4-BE49-F238E27FC236}">
                <a16:creationId xmlns:a16="http://schemas.microsoft.com/office/drawing/2014/main" id="{43953A6A-96B2-5B3B-E1D6-F46C656CD60F}"/>
              </a:ext>
            </a:extLst>
          </p:cNvPr>
          <p:cNvSpPr txBox="1"/>
          <p:nvPr/>
        </p:nvSpPr>
        <p:spPr>
          <a:xfrm>
            <a:off x="7008788" y="5236157"/>
            <a:ext cx="773198" cy="392672"/>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DELEGATE IT</a:t>
            </a:r>
          </a:p>
        </p:txBody>
      </p:sp>
      <p:sp>
        <p:nvSpPr>
          <p:cNvPr id="51" name="TextBox 51">
            <a:extLst>
              <a:ext uri="{FF2B5EF4-FFF2-40B4-BE49-F238E27FC236}">
                <a16:creationId xmlns:a16="http://schemas.microsoft.com/office/drawing/2014/main" id="{A511E41D-A799-FD01-7E52-3595C8BA13E4}"/>
              </a:ext>
            </a:extLst>
          </p:cNvPr>
          <p:cNvSpPr txBox="1"/>
          <p:nvPr/>
        </p:nvSpPr>
        <p:spPr>
          <a:xfrm>
            <a:off x="6252944" y="6549295"/>
            <a:ext cx="1232993" cy="198452"/>
          </a:xfrm>
          <a:prstGeom prst="rect">
            <a:avLst/>
          </a:prstGeom>
        </p:spPr>
        <p:txBody>
          <a:bodyPr lIns="0" tIns="0" rIns="0" bIns="0" rtlCol="0" anchor="t">
            <a:spAutoFit/>
          </a:bodyPr>
          <a:lstStyle/>
          <a:p>
            <a:pPr algn="ctr">
              <a:lnSpc>
                <a:spcPts val="1673"/>
              </a:lnSpc>
            </a:pPr>
            <a:r>
              <a:rPr lang="en-US" sz="1195">
                <a:solidFill>
                  <a:srgbClr val="000000"/>
                </a:solidFill>
                <a:latin typeface="Halimum"/>
                <a:ea typeface="Halimum"/>
                <a:cs typeface="Halimum"/>
                <a:sym typeface="Halimum"/>
              </a:rPr>
              <a:t>Urgency</a:t>
            </a:r>
          </a:p>
        </p:txBody>
      </p:sp>
      <p:sp>
        <p:nvSpPr>
          <p:cNvPr id="52" name="TextBox 52">
            <a:extLst>
              <a:ext uri="{FF2B5EF4-FFF2-40B4-BE49-F238E27FC236}">
                <a16:creationId xmlns:a16="http://schemas.microsoft.com/office/drawing/2014/main" id="{A3DC43AC-A2C5-69AD-7F32-2C47ACE97C4C}"/>
              </a:ext>
            </a:extLst>
          </p:cNvPr>
          <p:cNvSpPr txBox="1"/>
          <p:nvPr/>
        </p:nvSpPr>
        <p:spPr>
          <a:xfrm rot="-5400000">
            <a:off x="4736177" y="5089583"/>
            <a:ext cx="1190266" cy="198388"/>
          </a:xfrm>
          <a:prstGeom prst="rect">
            <a:avLst/>
          </a:prstGeom>
        </p:spPr>
        <p:txBody>
          <a:bodyPr lIns="0" tIns="0" rIns="0" bIns="0" rtlCol="0" anchor="t">
            <a:spAutoFit/>
          </a:bodyPr>
          <a:lstStyle/>
          <a:p>
            <a:pPr algn="ctr">
              <a:lnSpc>
                <a:spcPts val="1671"/>
              </a:lnSpc>
            </a:pPr>
            <a:r>
              <a:rPr lang="en-US" sz="1194" dirty="0">
                <a:solidFill>
                  <a:srgbClr val="000000"/>
                </a:solidFill>
                <a:latin typeface="Halimum"/>
                <a:ea typeface="Halimum"/>
                <a:cs typeface="Halimum"/>
                <a:sym typeface="Halimum"/>
              </a:rPr>
              <a:t>Importance</a:t>
            </a:r>
          </a:p>
        </p:txBody>
      </p:sp>
      <p:sp>
        <p:nvSpPr>
          <p:cNvPr id="53" name="TextBox 53">
            <a:extLst>
              <a:ext uri="{FF2B5EF4-FFF2-40B4-BE49-F238E27FC236}">
                <a16:creationId xmlns:a16="http://schemas.microsoft.com/office/drawing/2014/main" id="{DB255A7F-DA95-065D-6D66-49C62DD3D46E}"/>
              </a:ext>
            </a:extLst>
          </p:cNvPr>
          <p:cNvSpPr txBox="1"/>
          <p:nvPr/>
        </p:nvSpPr>
        <p:spPr>
          <a:xfrm rot="-5400000">
            <a:off x="5014260" y="4544698"/>
            <a:ext cx="1127719" cy="187487"/>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HIGH</a:t>
            </a:r>
          </a:p>
        </p:txBody>
      </p:sp>
      <p:sp>
        <p:nvSpPr>
          <p:cNvPr id="54" name="TextBox 54">
            <a:extLst>
              <a:ext uri="{FF2B5EF4-FFF2-40B4-BE49-F238E27FC236}">
                <a16:creationId xmlns:a16="http://schemas.microsoft.com/office/drawing/2014/main" id="{7ACC5252-8FB3-C611-1DF1-EF2A53B0DC11}"/>
              </a:ext>
            </a:extLst>
          </p:cNvPr>
          <p:cNvSpPr txBox="1"/>
          <p:nvPr/>
        </p:nvSpPr>
        <p:spPr>
          <a:xfrm rot="-5400000">
            <a:off x="5018649" y="5668027"/>
            <a:ext cx="1118941" cy="187487"/>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LOW</a:t>
            </a:r>
          </a:p>
        </p:txBody>
      </p:sp>
      <p:sp>
        <p:nvSpPr>
          <p:cNvPr id="55" name="TextBox 55">
            <a:extLst>
              <a:ext uri="{FF2B5EF4-FFF2-40B4-BE49-F238E27FC236}">
                <a16:creationId xmlns:a16="http://schemas.microsoft.com/office/drawing/2014/main" id="{0B7406AA-3237-A8CB-03FF-A00DA3F14C71}"/>
              </a:ext>
            </a:extLst>
          </p:cNvPr>
          <p:cNvSpPr txBox="1"/>
          <p:nvPr/>
        </p:nvSpPr>
        <p:spPr>
          <a:xfrm>
            <a:off x="5675035" y="6310969"/>
            <a:ext cx="1155819" cy="187487"/>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LOW</a:t>
            </a:r>
          </a:p>
        </p:txBody>
      </p:sp>
      <p:sp>
        <p:nvSpPr>
          <p:cNvPr id="56" name="TextBox 56">
            <a:extLst>
              <a:ext uri="{FF2B5EF4-FFF2-40B4-BE49-F238E27FC236}">
                <a16:creationId xmlns:a16="http://schemas.microsoft.com/office/drawing/2014/main" id="{9DCF51D6-5195-FC91-A06E-E3EC60DBC8EC}"/>
              </a:ext>
            </a:extLst>
          </p:cNvPr>
          <p:cNvSpPr txBox="1"/>
          <p:nvPr/>
        </p:nvSpPr>
        <p:spPr>
          <a:xfrm>
            <a:off x="6830855" y="6310969"/>
            <a:ext cx="1155819" cy="187487"/>
          </a:xfrm>
          <a:prstGeom prst="rect">
            <a:avLst/>
          </a:prstGeom>
        </p:spPr>
        <p:txBody>
          <a:bodyPr lIns="0" tIns="0" rIns="0" bIns="0" rtlCol="0" anchor="t">
            <a:spAutoFit/>
          </a:bodyPr>
          <a:lstStyle/>
          <a:p>
            <a:pPr algn="ctr">
              <a:lnSpc>
                <a:spcPts val="1611"/>
              </a:lnSpc>
            </a:pPr>
            <a:r>
              <a:rPr lang="en-US" sz="1151">
                <a:solidFill>
                  <a:srgbClr val="000000"/>
                </a:solidFill>
                <a:latin typeface="Noto Serif Display"/>
                <a:ea typeface="Noto Serif Display"/>
                <a:cs typeface="Noto Serif Display"/>
                <a:sym typeface="Noto Serif Display"/>
              </a:rPr>
              <a:t>HIGH</a:t>
            </a:r>
          </a:p>
        </p:txBody>
      </p:sp>
      <p:grpSp>
        <p:nvGrpSpPr>
          <p:cNvPr id="57" name="Group 57">
            <a:extLst>
              <a:ext uri="{FF2B5EF4-FFF2-40B4-BE49-F238E27FC236}">
                <a16:creationId xmlns:a16="http://schemas.microsoft.com/office/drawing/2014/main" id="{B2CE5C69-BDDC-9350-B816-C4A1C326A3B8}"/>
              </a:ext>
            </a:extLst>
          </p:cNvPr>
          <p:cNvGrpSpPr/>
          <p:nvPr/>
        </p:nvGrpSpPr>
        <p:grpSpPr>
          <a:xfrm>
            <a:off x="4154677" y="1619382"/>
            <a:ext cx="968932" cy="2232950"/>
            <a:chOff x="0" y="0"/>
            <a:chExt cx="382788" cy="882153"/>
          </a:xfrm>
        </p:grpSpPr>
        <p:sp>
          <p:nvSpPr>
            <p:cNvPr id="58" name="Freeform 58">
              <a:extLst>
                <a:ext uri="{FF2B5EF4-FFF2-40B4-BE49-F238E27FC236}">
                  <a16:creationId xmlns:a16="http://schemas.microsoft.com/office/drawing/2014/main" id="{D750B163-631A-770E-62F2-142362C943A5}"/>
                </a:ext>
              </a:extLst>
            </p:cNvPr>
            <p:cNvSpPr/>
            <p:nvPr/>
          </p:nvSpPr>
          <p:spPr>
            <a:xfrm>
              <a:off x="0" y="0"/>
              <a:ext cx="382788" cy="882153"/>
            </a:xfrm>
            <a:custGeom>
              <a:avLst/>
              <a:gdLst/>
              <a:ahLst/>
              <a:cxnLst/>
              <a:rect l="l" t="t" r="r" b="b"/>
              <a:pathLst>
                <a:path w="382788" h="882153">
                  <a:moveTo>
                    <a:pt x="191394" y="0"/>
                  </a:moveTo>
                  <a:lnTo>
                    <a:pt x="191394" y="0"/>
                  </a:lnTo>
                  <a:cubicBezTo>
                    <a:pt x="297098" y="0"/>
                    <a:pt x="382788" y="85690"/>
                    <a:pt x="382788" y="191394"/>
                  </a:cubicBezTo>
                  <a:lnTo>
                    <a:pt x="382788" y="690759"/>
                  </a:lnTo>
                  <a:cubicBezTo>
                    <a:pt x="382788" y="796463"/>
                    <a:pt x="297098" y="882153"/>
                    <a:pt x="191394" y="882153"/>
                  </a:cubicBezTo>
                  <a:lnTo>
                    <a:pt x="191394" y="882153"/>
                  </a:lnTo>
                  <a:cubicBezTo>
                    <a:pt x="85690" y="882153"/>
                    <a:pt x="0" y="796463"/>
                    <a:pt x="0" y="690759"/>
                  </a:cubicBezTo>
                  <a:lnTo>
                    <a:pt x="0" y="191394"/>
                  </a:lnTo>
                  <a:cubicBezTo>
                    <a:pt x="0" y="85690"/>
                    <a:pt x="85690" y="0"/>
                    <a:pt x="191394" y="0"/>
                  </a:cubicBezTo>
                  <a:close/>
                </a:path>
              </a:pathLst>
            </a:custGeom>
            <a:solidFill>
              <a:srgbClr val="323B60"/>
            </a:solidFill>
          </p:spPr>
          <p:txBody>
            <a:bodyPr/>
            <a:lstStyle/>
            <a:p>
              <a:endParaRPr lang="en-AU" sz="1200"/>
            </a:p>
          </p:txBody>
        </p:sp>
        <p:sp>
          <p:nvSpPr>
            <p:cNvPr id="59" name="TextBox 59">
              <a:extLst>
                <a:ext uri="{FF2B5EF4-FFF2-40B4-BE49-F238E27FC236}">
                  <a16:creationId xmlns:a16="http://schemas.microsoft.com/office/drawing/2014/main" id="{0B466C1C-72CA-0C0C-0782-D69D3364BA86}"/>
                </a:ext>
              </a:extLst>
            </p:cNvPr>
            <p:cNvSpPr txBox="1"/>
            <p:nvPr/>
          </p:nvSpPr>
          <p:spPr>
            <a:xfrm>
              <a:off x="0" y="-38100"/>
              <a:ext cx="382788" cy="920253"/>
            </a:xfrm>
            <a:prstGeom prst="rect">
              <a:avLst/>
            </a:prstGeom>
          </p:spPr>
          <p:txBody>
            <a:bodyPr lIns="33867" tIns="33867" rIns="33867" bIns="33867" rtlCol="0" anchor="ctr"/>
            <a:lstStyle/>
            <a:p>
              <a:pPr algn="ctr">
                <a:lnSpc>
                  <a:spcPts val="2239"/>
                </a:lnSpc>
                <a:spcBef>
                  <a:spcPct val="0"/>
                </a:spcBef>
              </a:pPr>
              <a:r>
                <a:rPr lang="en-US" sz="1599">
                  <a:solidFill>
                    <a:srgbClr val="FFFFFF"/>
                  </a:solidFill>
                  <a:latin typeface="Noto Serif Display"/>
                  <a:ea typeface="Noto Serif Display"/>
                  <a:cs typeface="Noto Serif Display"/>
                  <a:sym typeface="Noto Serif Display"/>
                </a:rPr>
                <a:t>RULES / AUTO FILTER</a:t>
              </a:r>
            </a:p>
          </p:txBody>
        </p:sp>
      </p:grpSp>
      <p:grpSp>
        <p:nvGrpSpPr>
          <p:cNvPr id="60" name="Group 60">
            <a:extLst>
              <a:ext uri="{FF2B5EF4-FFF2-40B4-BE49-F238E27FC236}">
                <a16:creationId xmlns:a16="http://schemas.microsoft.com/office/drawing/2014/main" id="{33931219-E849-2F97-EB7F-2C28E834F829}"/>
              </a:ext>
            </a:extLst>
          </p:cNvPr>
          <p:cNvGrpSpPr/>
          <p:nvPr/>
        </p:nvGrpSpPr>
        <p:grpSpPr>
          <a:xfrm>
            <a:off x="4154677" y="3960282"/>
            <a:ext cx="946977" cy="2773532"/>
            <a:chOff x="0" y="0"/>
            <a:chExt cx="374114" cy="1095716"/>
          </a:xfrm>
        </p:grpSpPr>
        <p:sp>
          <p:nvSpPr>
            <p:cNvPr id="61" name="Freeform 61">
              <a:extLst>
                <a:ext uri="{FF2B5EF4-FFF2-40B4-BE49-F238E27FC236}">
                  <a16:creationId xmlns:a16="http://schemas.microsoft.com/office/drawing/2014/main" id="{E732AADE-C1E7-822A-2C1E-B6314B1D2C82}"/>
                </a:ext>
              </a:extLst>
            </p:cNvPr>
            <p:cNvSpPr/>
            <p:nvPr/>
          </p:nvSpPr>
          <p:spPr>
            <a:xfrm>
              <a:off x="0" y="0"/>
              <a:ext cx="374114" cy="1095716"/>
            </a:xfrm>
            <a:custGeom>
              <a:avLst/>
              <a:gdLst/>
              <a:ahLst/>
              <a:cxnLst/>
              <a:rect l="l" t="t" r="r" b="b"/>
              <a:pathLst>
                <a:path w="374114" h="1095716">
                  <a:moveTo>
                    <a:pt x="187057" y="0"/>
                  </a:moveTo>
                  <a:lnTo>
                    <a:pt x="187057" y="0"/>
                  </a:lnTo>
                  <a:cubicBezTo>
                    <a:pt x="290366" y="0"/>
                    <a:pt x="374114" y="83748"/>
                    <a:pt x="374114" y="187057"/>
                  </a:cubicBezTo>
                  <a:lnTo>
                    <a:pt x="374114" y="908659"/>
                  </a:lnTo>
                  <a:cubicBezTo>
                    <a:pt x="374114" y="958270"/>
                    <a:pt x="354407" y="1005848"/>
                    <a:pt x="319327" y="1040929"/>
                  </a:cubicBezTo>
                  <a:cubicBezTo>
                    <a:pt x="284247" y="1076009"/>
                    <a:pt x="236668" y="1095716"/>
                    <a:pt x="187057" y="1095716"/>
                  </a:cubicBezTo>
                  <a:lnTo>
                    <a:pt x="187057" y="1095716"/>
                  </a:lnTo>
                  <a:cubicBezTo>
                    <a:pt x="83748" y="1095716"/>
                    <a:pt x="0" y="1011968"/>
                    <a:pt x="0" y="908659"/>
                  </a:cubicBezTo>
                  <a:lnTo>
                    <a:pt x="0" y="187057"/>
                  </a:lnTo>
                  <a:cubicBezTo>
                    <a:pt x="0" y="137447"/>
                    <a:pt x="19708" y="89868"/>
                    <a:pt x="54788" y="54788"/>
                  </a:cubicBezTo>
                  <a:cubicBezTo>
                    <a:pt x="89868" y="19708"/>
                    <a:pt x="137447" y="0"/>
                    <a:pt x="187057" y="0"/>
                  </a:cubicBezTo>
                  <a:close/>
                </a:path>
              </a:pathLst>
            </a:custGeom>
            <a:solidFill>
              <a:srgbClr val="323B60"/>
            </a:solidFill>
          </p:spPr>
          <p:txBody>
            <a:bodyPr/>
            <a:lstStyle/>
            <a:p>
              <a:endParaRPr lang="en-AU" sz="1200"/>
            </a:p>
          </p:txBody>
        </p:sp>
        <p:sp>
          <p:nvSpPr>
            <p:cNvPr id="62" name="TextBox 62">
              <a:extLst>
                <a:ext uri="{FF2B5EF4-FFF2-40B4-BE49-F238E27FC236}">
                  <a16:creationId xmlns:a16="http://schemas.microsoft.com/office/drawing/2014/main" id="{A9E8E1C7-036B-C2D7-B352-4049BDFF6779}"/>
                </a:ext>
              </a:extLst>
            </p:cNvPr>
            <p:cNvSpPr txBox="1"/>
            <p:nvPr/>
          </p:nvSpPr>
          <p:spPr>
            <a:xfrm>
              <a:off x="0" y="-38100"/>
              <a:ext cx="374114" cy="1133816"/>
            </a:xfrm>
            <a:prstGeom prst="rect">
              <a:avLst/>
            </a:prstGeom>
          </p:spPr>
          <p:txBody>
            <a:bodyPr lIns="33867" tIns="33867" rIns="33867" bIns="33867" rtlCol="0" anchor="ctr"/>
            <a:lstStyle/>
            <a:p>
              <a:pPr algn="ctr">
                <a:lnSpc>
                  <a:spcPts val="2239"/>
                </a:lnSpc>
                <a:spcBef>
                  <a:spcPct val="0"/>
                </a:spcBef>
              </a:pPr>
              <a:r>
                <a:rPr lang="en-US" sz="1599">
                  <a:solidFill>
                    <a:srgbClr val="FFFFFF"/>
                  </a:solidFill>
                  <a:latin typeface="Noto Serif Display"/>
                  <a:ea typeface="Noto Serif Display"/>
                  <a:cs typeface="Noto Serif Display"/>
                  <a:sym typeface="Noto Serif Display"/>
                </a:rPr>
                <a:t>PROCESS RULES</a:t>
              </a:r>
            </a:p>
          </p:txBody>
        </p:sp>
      </p:grpSp>
      <p:grpSp>
        <p:nvGrpSpPr>
          <p:cNvPr id="63" name="Group 11">
            <a:extLst>
              <a:ext uri="{FF2B5EF4-FFF2-40B4-BE49-F238E27FC236}">
                <a16:creationId xmlns:a16="http://schemas.microsoft.com/office/drawing/2014/main" id="{6378466E-6397-B416-B16E-14A1611411E6}"/>
              </a:ext>
            </a:extLst>
          </p:cNvPr>
          <p:cNvGrpSpPr/>
          <p:nvPr/>
        </p:nvGrpSpPr>
        <p:grpSpPr>
          <a:xfrm>
            <a:off x="2185994" y="1632986"/>
            <a:ext cx="1862240" cy="5114761"/>
            <a:chOff x="0" y="0"/>
            <a:chExt cx="735700" cy="2020646"/>
          </a:xfrm>
        </p:grpSpPr>
        <p:sp>
          <p:nvSpPr>
            <p:cNvPr id="64" name="Freeform 12">
              <a:extLst>
                <a:ext uri="{FF2B5EF4-FFF2-40B4-BE49-F238E27FC236}">
                  <a16:creationId xmlns:a16="http://schemas.microsoft.com/office/drawing/2014/main" id="{F099D3DA-8101-386E-4A75-F708310D5FA1}"/>
                </a:ext>
              </a:extLst>
            </p:cNvPr>
            <p:cNvSpPr/>
            <p:nvPr/>
          </p:nvSpPr>
          <p:spPr>
            <a:xfrm>
              <a:off x="0" y="0"/>
              <a:ext cx="735700" cy="2020646"/>
            </a:xfrm>
            <a:custGeom>
              <a:avLst/>
              <a:gdLst/>
              <a:ahLst/>
              <a:cxnLst/>
              <a:rect l="l" t="t" r="r" b="b"/>
              <a:pathLst>
                <a:path w="735700" h="2020646">
                  <a:moveTo>
                    <a:pt x="141349" y="0"/>
                  </a:moveTo>
                  <a:lnTo>
                    <a:pt x="594351" y="0"/>
                  </a:lnTo>
                  <a:cubicBezTo>
                    <a:pt x="631839" y="0"/>
                    <a:pt x="667792" y="14892"/>
                    <a:pt x="694300" y="41400"/>
                  </a:cubicBezTo>
                  <a:cubicBezTo>
                    <a:pt x="720808" y="67908"/>
                    <a:pt x="735700" y="103861"/>
                    <a:pt x="735700" y="141349"/>
                  </a:cubicBezTo>
                  <a:lnTo>
                    <a:pt x="735700" y="1879298"/>
                  </a:lnTo>
                  <a:cubicBezTo>
                    <a:pt x="735700" y="1957363"/>
                    <a:pt x="672416" y="2020646"/>
                    <a:pt x="594351" y="2020646"/>
                  </a:cubicBezTo>
                  <a:lnTo>
                    <a:pt x="141349" y="2020646"/>
                  </a:lnTo>
                  <a:cubicBezTo>
                    <a:pt x="63284" y="2020646"/>
                    <a:pt x="0" y="1957363"/>
                    <a:pt x="0" y="1879298"/>
                  </a:cubicBezTo>
                  <a:lnTo>
                    <a:pt x="0" y="141349"/>
                  </a:lnTo>
                  <a:cubicBezTo>
                    <a:pt x="0" y="63284"/>
                    <a:pt x="63284" y="0"/>
                    <a:pt x="141349" y="0"/>
                  </a:cubicBezTo>
                  <a:close/>
                </a:path>
              </a:pathLst>
            </a:custGeom>
            <a:solidFill>
              <a:srgbClr val="323B60"/>
            </a:solidFill>
          </p:spPr>
          <p:txBody>
            <a:bodyPr/>
            <a:lstStyle/>
            <a:p>
              <a:endParaRPr lang="en-AU" sz="1200"/>
            </a:p>
          </p:txBody>
        </p:sp>
        <p:sp>
          <p:nvSpPr>
            <p:cNvPr id="65" name="TextBox 13">
              <a:extLst>
                <a:ext uri="{FF2B5EF4-FFF2-40B4-BE49-F238E27FC236}">
                  <a16:creationId xmlns:a16="http://schemas.microsoft.com/office/drawing/2014/main" id="{F15D5453-749B-4505-7AA3-5E24D3CE031B}"/>
                </a:ext>
              </a:extLst>
            </p:cNvPr>
            <p:cNvSpPr txBox="1"/>
            <p:nvPr/>
          </p:nvSpPr>
          <p:spPr>
            <a:xfrm>
              <a:off x="0" y="-66675"/>
              <a:ext cx="735700" cy="2087321"/>
            </a:xfrm>
            <a:prstGeom prst="rect">
              <a:avLst/>
            </a:prstGeom>
          </p:spPr>
          <p:txBody>
            <a:bodyPr lIns="33867" tIns="33867" rIns="33867" bIns="33867" rtlCol="0" anchor="ctr"/>
            <a:lstStyle/>
            <a:p>
              <a:pPr algn="ctr">
                <a:lnSpc>
                  <a:spcPts val="3079"/>
                </a:lnSpc>
              </a:pPr>
              <a:r>
                <a:rPr lang="en-US" sz="2199" dirty="0">
                  <a:solidFill>
                    <a:srgbClr val="FFFFFF"/>
                  </a:solidFill>
                  <a:latin typeface="Noto Serif Display"/>
                  <a:ea typeface="Noto Serif Display"/>
                  <a:cs typeface="Noto Serif Display"/>
                  <a:sym typeface="Noto Serif Display"/>
                </a:rPr>
                <a:t>REVEIW</a:t>
              </a:r>
            </a:p>
            <a:p>
              <a:pPr algn="ctr">
                <a:lnSpc>
                  <a:spcPts val="3079"/>
                </a:lnSpc>
                <a:spcBef>
                  <a:spcPct val="0"/>
                </a:spcBef>
              </a:pPr>
              <a:r>
                <a:rPr lang="en-US" sz="2199" dirty="0">
                  <a:solidFill>
                    <a:srgbClr val="FFFFFF"/>
                  </a:solidFill>
                  <a:latin typeface="Noto Serif Display"/>
                  <a:ea typeface="Noto Serif Display"/>
                  <a:cs typeface="Noto Serif Display"/>
                  <a:sym typeface="Noto Serif Display"/>
                </a:rPr>
                <a:t> LOOK BACK / LOOK FORWARD</a:t>
              </a:r>
            </a:p>
            <a:p>
              <a:pPr algn="ctr">
                <a:lnSpc>
                  <a:spcPts val="3079"/>
                </a:lnSpc>
                <a:spcBef>
                  <a:spcPct val="0"/>
                </a:spcBef>
              </a:pPr>
              <a:endParaRPr lang="en-US" sz="2199" dirty="0">
                <a:solidFill>
                  <a:srgbClr val="FFFFFF"/>
                </a:solidFill>
                <a:latin typeface="Noto Serif Display"/>
                <a:ea typeface="Noto Serif Display"/>
                <a:cs typeface="Noto Serif Display"/>
                <a:sym typeface="Noto Serif Display"/>
              </a:endParaRPr>
            </a:p>
            <a:p>
              <a:pPr algn="ctr">
                <a:lnSpc>
                  <a:spcPts val="3079"/>
                </a:lnSpc>
                <a:spcBef>
                  <a:spcPct val="0"/>
                </a:spcBef>
              </a:pPr>
              <a:endParaRPr lang="en-US" sz="2199" dirty="0">
                <a:solidFill>
                  <a:srgbClr val="FFFFFF"/>
                </a:solidFill>
                <a:latin typeface="Noto Serif Display"/>
                <a:ea typeface="Noto Serif Display"/>
                <a:cs typeface="Noto Serif Display"/>
                <a:sym typeface="Noto Serif Display"/>
              </a:endParaRPr>
            </a:p>
            <a:p>
              <a:pPr algn="ctr">
                <a:lnSpc>
                  <a:spcPts val="3079"/>
                </a:lnSpc>
                <a:spcBef>
                  <a:spcPct val="0"/>
                </a:spcBef>
              </a:pPr>
              <a:r>
                <a:rPr lang="en-US" sz="2800" dirty="0">
                  <a:solidFill>
                    <a:srgbClr val="FFFFFF"/>
                  </a:solidFill>
                  <a:latin typeface="Noto Serif Display"/>
                  <a:ea typeface="Noto Serif Display"/>
                  <a:cs typeface="Noto Serif Display"/>
                  <a:sym typeface="Noto Serif Display"/>
                </a:rPr>
                <a:t>The Clarity Sprint</a:t>
              </a:r>
            </a:p>
          </p:txBody>
        </p:sp>
      </p:grpSp>
    </p:spTree>
    <p:extLst>
      <p:ext uri="{BB962C8B-B14F-4D97-AF65-F5344CB8AC3E}">
        <p14:creationId xmlns:p14="http://schemas.microsoft.com/office/powerpoint/2010/main" val="1955770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6967-0F23-48BE-E737-62B31EB9B023}"/>
              </a:ext>
            </a:extLst>
          </p:cNvPr>
          <p:cNvSpPr>
            <a:spLocks noGrp="1"/>
          </p:cNvSpPr>
          <p:nvPr>
            <p:ph type="title"/>
          </p:nvPr>
        </p:nvSpPr>
        <p:spPr/>
        <p:txBody>
          <a:bodyPr/>
          <a:lstStyle/>
          <a:p>
            <a:r>
              <a:rPr lang="en-GB" dirty="0"/>
              <a:t>Time Savings and Productivity Gains</a:t>
            </a:r>
            <a:endParaRPr lang="en-AU" dirty="0"/>
          </a:p>
        </p:txBody>
      </p:sp>
      <p:graphicFrame>
        <p:nvGraphicFramePr>
          <p:cNvPr id="5" name="Content Placeholder 2">
            <a:extLst>
              <a:ext uri="{FF2B5EF4-FFF2-40B4-BE49-F238E27FC236}">
                <a16:creationId xmlns:a16="http://schemas.microsoft.com/office/drawing/2014/main" id="{B6D5EDE8-D357-9878-F36F-3086F822797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955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838200" y="365126"/>
            <a:ext cx="10515600" cy="760290"/>
          </a:xfrm>
        </p:spPr>
        <p:txBody>
          <a:bodyPr>
            <a:normAutofit fontScale="90000"/>
          </a:bodyPr>
          <a:lstStyle/>
          <a:p>
            <a:r>
              <a:rPr lang="en-US" sz="5400" dirty="0"/>
              <a:t>Action Items</a:t>
            </a:r>
          </a:p>
        </p:txBody>
      </p:sp>
      <p:sp>
        <p:nvSpPr>
          <p:cNvPr id="3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p:cNvSpPr>
            <a:spLocks noGrp="1"/>
          </p:cNvSpPr>
          <p:nvPr>
            <p:ph idx="1"/>
          </p:nvPr>
        </p:nvSpPr>
        <p:spPr>
          <a:xfrm>
            <a:off x="838200" y="1316737"/>
            <a:ext cx="10684764" cy="4864607"/>
          </a:xfrm>
        </p:spPr>
        <p:txBody>
          <a:bodyPr>
            <a:normAutofit/>
          </a:bodyPr>
          <a:lstStyle/>
          <a:p>
            <a:pPr marL="514350" lvl="0" indent="-514350">
              <a:buFont typeface="+mj-lt"/>
              <a:buAutoNum type="arabicPeriod"/>
            </a:pPr>
            <a:r>
              <a:rPr lang="en-GB" sz="1400" dirty="0"/>
              <a:t>Build an Ideal Week Calendar (Maker/Manager)</a:t>
            </a:r>
          </a:p>
          <a:p>
            <a:pPr lvl="1"/>
            <a:r>
              <a:rPr lang="en-GB" sz="1400" dirty="0"/>
              <a:t>Create a balanced schedule that separates maker time (focused work) and manager time (meetings and administrative tasks).</a:t>
            </a:r>
          </a:p>
          <a:p>
            <a:pPr marL="514350" lvl="0" indent="-514350">
              <a:buFont typeface="+mj-lt"/>
              <a:buAutoNum type="arabicPeriod"/>
            </a:pPr>
            <a:r>
              <a:rPr lang="en-GB" sz="1400" dirty="0"/>
              <a:t>Set Up Recurring Events</a:t>
            </a:r>
          </a:p>
          <a:p>
            <a:pPr lvl="1"/>
            <a:r>
              <a:rPr lang="en-GB" sz="1400" dirty="0"/>
              <a:t>Schedule regular events such as meetings, email management sessions, power hours, buffer blocks, and lunch breaks.</a:t>
            </a:r>
          </a:p>
          <a:p>
            <a:pPr marL="514350" lvl="0" indent="-514350">
              <a:buFont typeface="+mj-lt"/>
              <a:buAutoNum type="arabicPeriod"/>
            </a:pPr>
            <a:r>
              <a:rPr lang="en-GB" sz="1400" dirty="0"/>
              <a:t>Open Outlook and Set Up Productivity Method</a:t>
            </a:r>
          </a:p>
          <a:p>
            <a:pPr lvl="1"/>
            <a:r>
              <a:rPr lang="en-GB" sz="1400" dirty="0"/>
              <a:t>Configure Outlook to support your productivity system, including rules, folders, and categories.</a:t>
            </a:r>
          </a:p>
          <a:p>
            <a:pPr marL="514350" lvl="0" indent="-514350">
              <a:buFont typeface="+mj-lt"/>
              <a:buAutoNum type="arabicPeriod"/>
            </a:pPr>
            <a:r>
              <a:rPr lang="en-GB" sz="1400" dirty="0"/>
              <a:t>Open Microsoft To Do and Review Lists</a:t>
            </a:r>
          </a:p>
          <a:p>
            <a:pPr lvl="1"/>
            <a:r>
              <a:rPr lang="en-GB" sz="1400" dirty="0"/>
              <a:t>Review and update your task lists. Only create lists for items that need to be tracked to avoid unnecessary clutter.</a:t>
            </a:r>
          </a:p>
          <a:p>
            <a:pPr marL="514350" lvl="0" indent="-514350">
              <a:buFont typeface="+mj-lt"/>
              <a:buAutoNum type="arabicPeriod"/>
            </a:pPr>
            <a:r>
              <a:rPr lang="en-GB" sz="1400" dirty="0"/>
              <a:t>Open OneNote and Set Up Notebooks and Sections</a:t>
            </a:r>
          </a:p>
          <a:p>
            <a:pPr lvl="1"/>
            <a:r>
              <a:rPr lang="en-GB" sz="1400" dirty="0"/>
              <a:t>Follow the settings guide to organise your notebooks and sections. Only create notebooks and sections for items that need to be documented to keep it streamlined.</a:t>
            </a:r>
          </a:p>
          <a:p>
            <a:pPr marL="0" lvl="0" indent="0">
              <a:buNone/>
            </a:pPr>
            <a:r>
              <a:rPr lang="en-GB" sz="1400" dirty="0"/>
              <a:t>Extra points!</a:t>
            </a:r>
            <a:endParaRPr lang="en-GB" sz="1000" dirty="0"/>
          </a:p>
          <a:p>
            <a:pPr marL="514350" lvl="0" indent="-514350">
              <a:buFont typeface="+mj-lt"/>
              <a:buAutoNum type="arabicPeriod"/>
            </a:pPr>
            <a:r>
              <a:rPr lang="en-GB" sz="1400" dirty="0"/>
              <a:t>Share Calendar with Your Organisation (Team)</a:t>
            </a:r>
          </a:p>
          <a:p>
            <a:pPr lvl="1"/>
            <a:r>
              <a:rPr lang="en-GB" sz="1400" dirty="0"/>
              <a:t>Ensure transparency and alignment by sharing your calendar with your team.</a:t>
            </a:r>
          </a:p>
          <a:p>
            <a:pPr marL="514350" lvl="0" indent="-514350">
              <a:buFont typeface="+mj-lt"/>
              <a:buAutoNum type="arabicPeriod"/>
            </a:pPr>
            <a:r>
              <a:rPr lang="en-GB" sz="1400" dirty="0"/>
              <a:t>Discuss Maker and Manager Days</a:t>
            </a:r>
          </a:p>
          <a:p>
            <a:pPr lvl="1"/>
            <a:r>
              <a:rPr lang="en-GB" sz="1400" dirty="0"/>
              <a:t>Coordinate with your organisation to designate specific days for internal meetings to avoid calendar clashes.</a:t>
            </a:r>
          </a:p>
          <a:p>
            <a:pPr marL="514350" lvl="0" indent="-514350">
              <a:buFont typeface="+mj-lt"/>
              <a:buAutoNum type="arabicPeriod"/>
            </a:pPr>
            <a:endParaRPr lang="en-GB" sz="1400" dirty="0"/>
          </a:p>
          <a:p>
            <a:pPr marL="514350" lvl="0" indent="-514350">
              <a:buFont typeface="+mj-lt"/>
              <a:buAutoNum type="arabicPeriod"/>
            </a:pPr>
            <a:endParaRPr lang="en-GB" sz="1400" dirty="0"/>
          </a:p>
          <a:p>
            <a:pPr marL="457200" lvl="1" indent="0">
              <a:buNone/>
            </a:pPr>
            <a:endParaRPr lang="en-GB"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0595CED-DC9C-9CA9-9B50-7D8A098B622D}"/>
              </a:ext>
            </a:extLst>
          </p:cNvPr>
          <p:cNvSpPr>
            <a:spLocks noGrp="1"/>
          </p:cNvSpPr>
          <p:nvPr>
            <p:ph type="title"/>
          </p:nvPr>
        </p:nvSpPr>
        <p:spPr>
          <a:xfrm>
            <a:off x="612647" y="276932"/>
            <a:ext cx="4978255" cy="1029354"/>
          </a:xfrm>
        </p:spPr>
        <p:txBody>
          <a:bodyPr vert="horz" lIns="91440" tIns="45720" rIns="91440" bIns="45720" rtlCol="0" anchor="b">
            <a:normAutofit fontScale="90000"/>
          </a:bodyPr>
          <a:lstStyle/>
          <a:p>
            <a:r>
              <a:rPr lang="en-GB" dirty="0">
                <a:solidFill>
                  <a:srgbClr val="323B60"/>
                </a:solidFill>
                <a:latin typeface="Calibri (Body)"/>
              </a:rPr>
              <a:t>Why Are You Really Here! </a:t>
            </a:r>
            <a:r>
              <a:rPr lang="en-AU" dirty="0">
                <a:solidFill>
                  <a:srgbClr val="323B60"/>
                </a:solidFill>
                <a:latin typeface="Calibri (Body)"/>
              </a:rPr>
              <a:t>You Feel Overwhelmed?</a:t>
            </a:r>
            <a:endParaRPr lang="en-US" b="1" kern="1200" dirty="0">
              <a:solidFill>
                <a:srgbClr val="323B60"/>
              </a:solidFill>
              <a:latin typeface="Calibri (Body)"/>
            </a:endParaRPr>
          </a:p>
        </p:txBody>
      </p:sp>
      <p:sp>
        <p:nvSpPr>
          <p:cNvPr id="4" name="Content Placeholder 3">
            <a:extLst>
              <a:ext uri="{FF2B5EF4-FFF2-40B4-BE49-F238E27FC236}">
                <a16:creationId xmlns:a16="http://schemas.microsoft.com/office/drawing/2014/main" id="{FC96C22D-977E-F87F-9785-74616286F0FA}"/>
              </a:ext>
            </a:extLst>
          </p:cNvPr>
          <p:cNvSpPr>
            <a:spLocks noGrp="1"/>
          </p:cNvSpPr>
          <p:nvPr>
            <p:ph sz="half" idx="2"/>
          </p:nvPr>
        </p:nvSpPr>
        <p:spPr>
          <a:xfrm>
            <a:off x="612647" y="1651145"/>
            <a:ext cx="4978255" cy="4645152"/>
          </a:xfrm>
        </p:spPr>
        <p:txBody>
          <a:bodyPr vert="horz" lIns="91440" tIns="45720" rIns="91440" bIns="45720" rtlCol="0">
            <a:normAutofit/>
          </a:bodyPr>
          <a:lstStyle/>
          <a:p>
            <a:pPr marL="0" indent="0">
              <a:buNone/>
            </a:pPr>
            <a:r>
              <a:rPr lang="en-GB" sz="1600" b="1" dirty="0">
                <a:solidFill>
                  <a:srgbClr val="323B60"/>
                </a:solidFill>
                <a:latin typeface="Calibri (Body)"/>
              </a:rPr>
              <a:t>😫 You’re Not Alone If You Feel…</a:t>
            </a:r>
            <a:endParaRPr lang="en-GB" sz="1600" dirty="0">
              <a:solidFill>
                <a:srgbClr val="323B60"/>
              </a:solidFill>
              <a:latin typeface="Calibri (Body)"/>
            </a:endParaRPr>
          </a:p>
          <a:p>
            <a:r>
              <a:rPr lang="en-GB" sz="1600" dirty="0">
                <a:solidFill>
                  <a:srgbClr val="323B60"/>
                </a:solidFill>
                <a:latin typeface="Calibri (Body)"/>
              </a:rPr>
              <a:t>Overwhelmed by everything coming at you</a:t>
            </a:r>
          </a:p>
          <a:p>
            <a:r>
              <a:rPr lang="en-GB" sz="1600" dirty="0">
                <a:solidFill>
                  <a:srgbClr val="323B60"/>
                </a:solidFill>
                <a:latin typeface="Calibri (Body)"/>
              </a:rPr>
              <a:t>Like you're working hard - but not moving forward</a:t>
            </a:r>
          </a:p>
          <a:p>
            <a:r>
              <a:rPr lang="en-GB" sz="1600" dirty="0">
                <a:solidFill>
                  <a:srgbClr val="323B60"/>
                </a:solidFill>
                <a:latin typeface="Calibri (Body)"/>
              </a:rPr>
              <a:t>Buried under emails, tasks, and meetings</a:t>
            </a:r>
          </a:p>
          <a:p>
            <a:r>
              <a:rPr lang="en-GB" sz="1600" dirty="0">
                <a:solidFill>
                  <a:srgbClr val="323B60"/>
                </a:solidFill>
                <a:latin typeface="Calibri (Body)"/>
              </a:rPr>
              <a:t>Constantly reacting instead of executing</a:t>
            </a:r>
          </a:p>
          <a:p>
            <a:r>
              <a:rPr lang="en-GB" sz="1600" dirty="0">
                <a:solidFill>
                  <a:srgbClr val="323B60"/>
                </a:solidFill>
                <a:latin typeface="Calibri (Body)"/>
              </a:rPr>
              <a:t>Staring down a to-do list that never gets smaller</a:t>
            </a:r>
          </a:p>
          <a:p>
            <a:r>
              <a:rPr lang="en-GB" sz="1600" dirty="0">
                <a:solidFill>
                  <a:srgbClr val="323B60"/>
                </a:solidFill>
                <a:latin typeface="Calibri (Body)"/>
              </a:rPr>
              <a:t>Starting each day already behind</a:t>
            </a:r>
          </a:p>
          <a:p>
            <a:r>
              <a:rPr lang="en-GB" sz="1600" dirty="0">
                <a:solidFill>
                  <a:srgbClr val="323B60"/>
                </a:solidFill>
                <a:latin typeface="Calibri (Body)"/>
              </a:rPr>
              <a:t>Ending each day exhausted and unclear on what you achieved</a:t>
            </a:r>
          </a:p>
          <a:p>
            <a:pPr marL="0" indent="0">
              <a:buNone/>
            </a:pPr>
            <a:r>
              <a:rPr lang="en-GB" sz="1600" b="1" dirty="0">
                <a:solidFill>
                  <a:srgbClr val="323B60"/>
                </a:solidFill>
                <a:latin typeface="Calibri (Body)"/>
              </a:rPr>
              <a:t>This isn’t a motivation problem.</a:t>
            </a:r>
            <a:br>
              <a:rPr lang="en-GB" sz="1600" dirty="0">
                <a:solidFill>
                  <a:srgbClr val="323B60"/>
                </a:solidFill>
                <a:latin typeface="Calibri (Body)"/>
              </a:rPr>
            </a:br>
            <a:r>
              <a:rPr lang="en-GB" sz="1600" dirty="0">
                <a:solidFill>
                  <a:srgbClr val="323B60"/>
                </a:solidFill>
                <a:latin typeface="Calibri (Body)"/>
              </a:rPr>
              <a:t>It’s a systems problem</a:t>
            </a:r>
          </a:p>
        </p:txBody>
      </p:sp>
      <p:pic>
        <p:nvPicPr>
          <p:cNvPr id="5" name="Content Placeholder 4" descr="Pile of boxes junk inside a residential garage.">
            <a:extLst>
              <a:ext uri="{FF2B5EF4-FFF2-40B4-BE49-F238E27FC236}">
                <a16:creationId xmlns:a16="http://schemas.microsoft.com/office/drawing/2014/main" id="{2A8C3D61-07BE-4F15-B7AC-0D8F1F21C86C}"/>
              </a:ext>
            </a:extLst>
          </p:cNvPr>
          <p:cNvPicPr>
            <a:picLocks noGrp="1" noChangeAspect="1"/>
          </p:cNvPicPr>
          <p:nvPr>
            <p:ph sz="half" idx="1"/>
          </p:nvPr>
        </p:nvPicPr>
        <p:blipFill>
          <a:blip r:embed="rId3"/>
          <a:srcRect l="8614" r="29353" b="-2"/>
          <a:stretch>
            <a:fillRect/>
          </a:stretch>
        </p:blipFill>
        <p:spPr>
          <a:xfrm>
            <a:off x="5818632" y="-1"/>
            <a:ext cx="6373368" cy="6858001"/>
          </a:xfrm>
          <a:prstGeom prst="rect">
            <a:avLst/>
          </a:prstGeom>
        </p:spPr>
      </p:pic>
      <p:pic>
        <p:nvPicPr>
          <p:cNvPr id="6" name="Picture 5" descr="Stressed man working on laptop">
            <a:extLst>
              <a:ext uri="{FF2B5EF4-FFF2-40B4-BE49-F238E27FC236}">
                <a16:creationId xmlns:a16="http://schemas.microsoft.com/office/drawing/2014/main" id="{FD59057A-4CFA-4AEA-9AD5-3459B4EAE8CF}"/>
              </a:ext>
            </a:extLst>
          </p:cNvPr>
          <p:cNvPicPr>
            <a:picLocks noChangeAspect="1"/>
          </p:cNvPicPr>
          <p:nvPr/>
        </p:nvPicPr>
        <p:blipFill>
          <a:blip r:embed="rId4">
            <a:extLst>
              <a:ext uri="{28A0092B-C50C-407E-A947-70E740481C1C}">
                <a14:useLocalDpi xmlns:a14="http://schemas.microsoft.com/office/drawing/2010/main" val="0"/>
              </a:ext>
            </a:extLst>
          </a:blip>
          <a:srcRect l="25662" r="12384"/>
          <a:stretch>
            <a:fillRect/>
          </a:stretch>
        </p:blipFill>
        <p:spPr>
          <a:xfrm>
            <a:off x="5818632" y="-2"/>
            <a:ext cx="6373368" cy="6858000"/>
          </a:xfrm>
          <a:prstGeom prst="rect">
            <a:avLst/>
          </a:prstGeom>
        </p:spPr>
      </p:pic>
    </p:spTree>
    <p:extLst>
      <p:ext uri="{BB962C8B-B14F-4D97-AF65-F5344CB8AC3E}">
        <p14:creationId xmlns:p14="http://schemas.microsoft.com/office/powerpoint/2010/main" val="2752678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hone&#10;&#10;AI-generated content may be incorrect.">
            <a:extLst>
              <a:ext uri="{FF2B5EF4-FFF2-40B4-BE49-F238E27FC236}">
                <a16:creationId xmlns:a16="http://schemas.microsoft.com/office/drawing/2014/main" id="{DC128774-FC2D-C690-F3B3-F07100ED68E4}"/>
              </a:ext>
            </a:extLst>
          </p:cNvPr>
          <p:cNvPicPr>
            <a:picLocks noChangeAspect="1"/>
          </p:cNvPicPr>
          <p:nvPr/>
        </p:nvPicPr>
        <p:blipFill>
          <a:blip r:embed="rId2">
            <a:extLst>
              <a:ext uri="{28A0092B-C50C-407E-A947-70E740481C1C}">
                <a14:useLocalDpi xmlns:a14="http://schemas.microsoft.com/office/drawing/2010/main" val="0"/>
              </a:ext>
            </a:extLst>
          </a:blip>
          <a:srcRect t="39000"/>
          <a:stretch>
            <a:fillRect/>
          </a:stretch>
        </p:blipFill>
        <p:spPr>
          <a:xfrm>
            <a:off x="0" y="-222069"/>
            <a:ext cx="12192000" cy="7437120"/>
          </a:xfrm>
          <a:prstGeom prst="rect">
            <a:avLst/>
          </a:prstGeom>
        </p:spPr>
      </p:pic>
      <p:sp>
        <p:nvSpPr>
          <p:cNvPr id="2" name="Title 1">
            <a:extLst>
              <a:ext uri="{FF2B5EF4-FFF2-40B4-BE49-F238E27FC236}">
                <a16:creationId xmlns:a16="http://schemas.microsoft.com/office/drawing/2014/main" id="{D868FB15-CCDE-3230-49AA-BB296F23E6B2}"/>
              </a:ext>
            </a:extLst>
          </p:cNvPr>
          <p:cNvSpPr>
            <a:spLocks noGrp="1"/>
          </p:cNvSpPr>
          <p:nvPr>
            <p:ph type="title"/>
          </p:nvPr>
        </p:nvSpPr>
        <p:spPr>
          <a:xfrm>
            <a:off x="5292634" y="4032069"/>
            <a:ext cx="4948646" cy="1245326"/>
          </a:xfrm>
        </p:spPr>
        <p:txBody>
          <a:bodyPr>
            <a:normAutofit fontScale="90000"/>
          </a:bodyPr>
          <a:lstStyle/>
          <a:p>
            <a:r>
              <a:rPr lang="en-AU" sz="5400" b="1" dirty="0"/>
              <a:t>Thank you 👏🙏 </a:t>
            </a:r>
          </a:p>
        </p:txBody>
      </p:sp>
    </p:spTree>
    <p:extLst>
      <p:ext uri="{BB962C8B-B14F-4D97-AF65-F5344CB8AC3E}">
        <p14:creationId xmlns:p14="http://schemas.microsoft.com/office/powerpoint/2010/main" val="154666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ass and toolbox with text&#10;&#10;AI-generated content may be incorrect.">
            <a:extLst>
              <a:ext uri="{FF2B5EF4-FFF2-40B4-BE49-F238E27FC236}">
                <a16:creationId xmlns:a16="http://schemas.microsoft.com/office/drawing/2014/main" id="{339A4063-7A26-CB6C-FBF0-6C1CC14E7C05}"/>
              </a:ext>
            </a:extLst>
          </p:cNvPr>
          <p:cNvPicPr>
            <a:picLocks noChangeAspect="1"/>
          </p:cNvPicPr>
          <p:nvPr/>
        </p:nvPicPr>
        <p:blipFill>
          <a:blip r:embed="rId3"/>
          <a:srcRect t="19967" b="24177"/>
          <a:stretch>
            <a:fillRect/>
          </a:stretch>
        </p:blipFill>
        <p:spPr>
          <a:xfrm>
            <a:off x="-6045" y="-1"/>
            <a:ext cx="12277735"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1">
      <a:dk1>
        <a:srgbClr val="323B60"/>
      </a:dk1>
      <a:lt1>
        <a:srgbClr val="F4F4F4"/>
      </a:lt1>
      <a:dk2>
        <a:srgbClr val="000000"/>
      </a:dk2>
      <a:lt2>
        <a:srgbClr val="CAC4AF"/>
      </a:lt2>
      <a:accent1>
        <a:srgbClr val="323B60"/>
      </a:accent1>
      <a:accent2>
        <a:srgbClr val="F4F4F4"/>
      </a:accent2>
      <a:accent3>
        <a:srgbClr val="CAC4AF"/>
      </a:accent3>
      <a:accent4>
        <a:srgbClr val="F4F4F4"/>
      </a:accent4>
      <a:accent5>
        <a:srgbClr val="323B60"/>
      </a:accent5>
      <a:accent6>
        <a:srgbClr val="CAC4AF"/>
      </a:accent6>
      <a:hlink>
        <a:srgbClr val="323B60"/>
      </a:hlink>
      <a:folHlink>
        <a:srgbClr val="F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58DA414EA6454DAD9813800AF96894" ma:contentTypeVersion="18" ma:contentTypeDescription="Create a new document." ma:contentTypeScope="" ma:versionID="8b90fcfd64a95791b5bab28c835df347">
  <xsd:schema xmlns:xsd="http://www.w3.org/2001/XMLSchema" xmlns:xs="http://www.w3.org/2001/XMLSchema" xmlns:p="http://schemas.microsoft.com/office/2006/metadata/properties" xmlns:ns2="8474dcfb-a270-43c8-9ba7-5c4a3680cc6d" xmlns:ns3="1cfbc582-ef42-44ce-8a7c-be9db8c5170b" targetNamespace="http://schemas.microsoft.com/office/2006/metadata/properties" ma:root="true" ma:fieldsID="fd613202debbb3c3af47fff7f7c0c14f" ns2:_="" ns3:_="">
    <xsd:import namespace="8474dcfb-a270-43c8-9ba7-5c4a3680cc6d"/>
    <xsd:import namespace="1cfbc582-ef42-44ce-8a7c-be9db8c517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74dcfb-a270-43c8-9ba7-5c4a3680cc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8ce796-c483-49b9-83e2-f6b96509c6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fbc582-ef42-44ce-8a7c-be9db8c5170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975980-cfd2-4782-9c78-62fd632ac2ac}" ma:internalName="TaxCatchAll" ma:showField="CatchAllData" ma:web="1cfbc582-ef42-44ce-8a7c-be9db8c517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74dcfb-a270-43c8-9ba7-5c4a3680cc6d">
      <Terms xmlns="http://schemas.microsoft.com/office/infopath/2007/PartnerControls"/>
    </lcf76f155ced4ddcb4097134ff3c332f>
    <TaxCatchAll xmlns="1cfbc582-ef42-44ce-8a7c-be9db8c5170b" xsi:nil="true"/>
    <SharedWithUsers xmlns="1cfbc582-ef42-44ce-8a7c-be9db8c5170b">
      <UserInfo>
        <DisplayName/>
        <AccountId xsi:nil="true"/>
        <AccountType/>
      </UserInfo>
    </SharedWithUsers>
  </documentManagement>
</p:properties>
</file>

<file path=customXml/itemProps1.xml><?xml version="1.0" encoding="utf-8"?>
<ds:datastoreItem xmlns:ds="http://schemas.openxmlformats.org/officeDocument/2006/customXml" ds:itemID="{E1D2C152-CB03-4376-9AFC-D842FC40E502}">
  <ds:schemaRefs>
    <ds:schemaRef ds:uri="http://schemas.microsoft.com/sharepoint/v3/contenttype/forms"/>
  </ds:schemaRefs>
</ds:datastoreItem>
</file>

<file path=customXml/itemProps2.xml><?xml version="1.0" encoding="utf-8"?>
<ds:datastoreItem xmlns:ds="http://schemas.openxmlformats.org/officeDocument/2006/customXml" ds:itemID="{E4285C12-CFC0-4507-ADDF-412AE24BEEC4}"/>
</file>

<file path=customXml/itemProps3.xml><?xml version="1.0" encoding="utf-8"?>
<ds:datastoreItem xmlns:ds="http://schemas.openxmlformats.org/officeDocument/2006/customXml" ds:itemID="{A4AE2248-666C-4517-B638-DCE6B189F127}">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6ae1392a-f0ac-4f25-a09f-da264ca99c39"/>
    <ds:schemaRef ds:uri="http://schemas.microsoft.com/office/infopath/2007/PartnerControls"/>
    <ds:schemaRef ds:uri="9aad6443-4c69-4958-b6cd-0e7ba03f719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3416</TotalTime>
  <Words>11356</Words>
  <Application>Microsoft Office PowerPoint</Application>
  <PresentationFormat>Widescreen</PresentationFormat>
  <Paragraphs>809</Paragraphs>
  <Slides>80</Slides>
  <Notes>72</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80</vt:i4>
      </vt:variant>
    </vt:vector>
  </HeadingPairs>
  <TitlesOfParts>
    <vt:vector size="95" baseType="lpstr">
      <vt:lpstr>-apple-system</vt:lpstr>
      <vt:lpstr>Aptos</vt:lpstr>
      <vt:lpstr>Arial</vt:lpstr>
      <vt:lpstr>Calibri</vt:lpstr>
      <vt:lpstr>Calibri (Body)</vt:lpstr>
      <vt:lpstr>Calibri Light</vt:lpstr>
      <vt:lpstr>Courier New</vt:lpstr>
      <vt:lpstr>Halimum</vt:lpstr>
      <vt:lpstr>Neue Haas Grotesk Text Pro</vt:lpstr>
      <vt:lpstr>Noto Serif Display</vt:lpstr>
      <vt:lpstr>Segoe UI</vt:lpstr>
      <vt:lpstr>Symbol</vt:lpstr>
      <vt:lpstr>Office Theme</vt:lpstr>
      <vt:lpstr>VanillaVTI</vt:lpstr>
      <vt:lpstr>1_Office Theme</vt:lpstr>
      <vt:lpstr>PowerPoint Presentation</vt:lpstr>
      <vt:lpstr>👋 Welcome to The Productivity Playbook Use Your Time Better. Achieve More. Feel Lighter.</vt:lpstr>
      <vt:lpstr>But it’s about more than just Saving Time!</vt:lpstr>
      <vt:lpstr>My Name is Greg Roworth, a Systemologist and Microsoft 365 productivity specialist. </vt:lpstr>
      <vt:lpstr>PowerPoint Presentation</vt:lpstr>
      <vt:lpstr>PowerPoint Presentation</vt:lpstr>
      <vt:lpstr>PowerPoint Presentation</vt:lpstr>
      <vt:lpstr>Why Are You Really Here! You Feel Overwhelmed?</vt:lpstr>
      <vt:lpstr>PowerPoint Presentation</vt:lpstr>
      <vt:lpstr>Why You Need a System</vt:lpstr>
      <vt:lpstr>Productivity Playbook</vt:lpstr>
      <vt:lpstr>PowerPoint Presentation</vt:lpstr>
      <vt:lpstr>Year at a Glance</vt:lpstr>
      <vt:lpstr>PowerPoint Presentation</vt:lpstr>
      <vt:lpstr>Step-by-Step Guide to Creating the Calendar</vt:lpstr>
      <vt:lpstr>Benefits of Using a Year at a Glance Calendar</vt:lpstr>
      <vt:lpstr>PowerPoint Presentation</vt:lpstr>
      <vt:lpstr>The Manager's Schedule</vt:lpstr>
      <vt:lpstr>The Maker's Schedule</vt:lpstr>
      <vt:lpstr>Hybrid</vt:lpstr>
      <vt:lpstr>Problems arise when these schedules collide </vt:lpstr>
      <vt:lpstr>Common Scenario:</vt:lpstr>
      <vt:lpstr>Commitment to Creating a High-performance environment</vt:lpstr>
      <vt:lpstr>Ideal Ground Rules To avoid Collision’s </vt:lpstr>
      <vt:lpstr>Individual Rules for Managers</vt:lpstr>
      <vt:lpstr>Individual Rules for Makers</vt:lpstr>
      <vt:lpstr>Rules for the Hybrid Worker</vt:lpstr>
      <vt:lpstr>Who are you? </vt:lpstr>
      <vt:lpstr>PowerPoint Presentation</vt:lpstr>
      <vt:lpstr>Ideal Week</vt:lpstr>
      <vt:lpstr>Steps to Create Your Ideal Week</vt:lpstr>
      <vt:lpstr>Digital Overlay</vt:lpstr>
      <vt:lpstr>IDEAL WEEK MANAGER</vt:lpstr>
      <vt:lpstr>IDEAL WEEK MAKER</vt:lpstr>
      <vt:lpstr>IDEAL WEEK HYBRID</vt:lpstr>
      <vt:lpstr>PowerPoint Presentation</vt:lpstr>
      <vt:lpstr>What is The Clarity Sprint</vt:lpstr>
      <vt:lpstr>Why Implement The Clarity Sprint?</vt:lpstr>
      <vt:lpstr>Power Hour: Step-by-Step Process</vt:lpstr>
      <vt:lpstr>Effective Scheduling &amp; Time Management</vt:lpstr>
      <vt:lpstr>PowerPoint Presentation</vt:lpstr>
      <vt:lpstr>M365 – Workflow Flywheel</vt:lpstr>
      <vt:lpstr>The core Apps within this Productivity System</vt:lpstr>
      <vt:lpstr>How do we use Microsoft </vt:lpstr>
      <vt:lpstr>Email Is a productivity vampire!  </vt:lpstr>
      <vt:lpstr>Outlook</vt:lpstr>
      <vt:lpstr>Setup Outlook Categories</vt:lpstr>
      <vt:lpstr>Next setting to Adjust is Search, Ensure:</vt:lpstr>
      <vt:lpstr>Next Setting to Adjust is Customised Actions</vt:lpstr>
      <vt:lpstr>Daily Workflow Email Routine </vt:lpstr>
      <vt:lpstr>Using the Eisenhower Matrix for Email Processing</vt:lpstr>
      <vt:lpstr>Less than 2 mins</vt:lpstr>
      <vt:lpstr>Longer then 2 mins</vt:lpstr>
      <vt:lpstr>PowerPoint Presentation</vt:lpstr>
      <vt:lpstr>Any Question About the Outlook Process?</vt:lpstr>
      <vt:lpstr>Task  To DO</vt:lpstr>
      <vt:lpstr>Default List</vt:lpstr>
      <vt:lpstr>Default List</vt:lpstr>
      <vt:lpstr>Create New List Groups   </vt:lpstr>
      <vt:lpstr>Sorting inbox  1 and 2</vt:lpstr>
      <vt:lpstr>POWER HOUR: (WEEKLY REVIEW)</vt:lpstr>
      <vt:lpstr>Daily Review:</vt:lpstr>
      <vt:lpstr>PowerPoint Presentation</vt:lpstr>
      <vt:lpstr>PowerPoint Presentation</vt:lpstr>
      <vt:lpstr>Any Questions about the TODO Process </vt:lpstr>
      <vt:lpstr>OneNote Second Brain - Capture All</vt:lpstr>
      <vt:lpstr>OneNote Second Brain - Capture All</vt:lpstr>
      <vt:lpstr>Create a OneNote Notebook</vt:lpstr>
      <vt:lpstr>Create Folder Set</vt:lpstr>
      <vt:lpstr>Move note Don’t Delete them</vt:lpstr>
      <vt:lpstr>Capture Methods</vt:lpstr>
      <vt:lpstr>Setting up Quick access items - Right click on the tool you want quick access to</vt:lpstr>
      <vt:lpstr>Set up print to OneNote: </vt:lpstr>
      <vt:lpstr>Tips for Effective Capturing</vt:lpstr>
      <vt:lpstr>Question about OneNote / Second Brain</vt:lpstr>
      <vt:lpstr>Productivty Playbook System Overview  </vt:lpstr>
      <vt:lpstr>PowerPoint Presentation</vt:lpstr>
      <vt:lpstr>Time Savings and Productivity Gains</vt:lpstr>
      <vt:lpstr>Action Items</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c:creator>
  <cp:lastModifiedBy>Greg Roworth</cp:lastModifiedBy>
  <cp:revision>1</cp:revision>
  <cp:lastPrinted>2024-10-17T23:20:13Z</cp:lastPrinted>
  <dcterms:created xsi:type="dcterms:W3CDTF">2024-10-17T13:54:07Z</dcterms:created>
  <dcterms:modified xsi:type="dcterms:W3CDTF">2025-06-23T19:16:59Z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0x010100DD58DA414EA6454DAD9813800AF96894</vt:lpwstr>
  </property>
  <property fmtid="{D5CDD505-2E9C-101B-9397-08002B2CF9AE}" pid="3" name="Order">
    <vt:r8>6549300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