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512" r:id="rId3"/>
    <p:sldId id="257" r:id="rId4"/>
    <p:sldId id="259" r:id="rId5"/>
    <p:sldId id="519" r:id="rId6"/>
    <p:sldId id="258" r:id="rId7"/>
    <p:sldId id="515" r:id="rId8"/>
    <p:sldId id="516" r:id="rId9"/>
    <p:sldId id="517" r:id="rId10"/>
    <p:sldId id="518" r:id="rId11"/>
    <p:sldId id="514"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1"/>
    <a:srgbClr val="9900CC"/>
    <a:srgbClr val="FF9900"/>
    <a:srgbClr val="D99B01"/>
    <a:srgbClr val="FF66CC"/>
    <a:srgbClr val="FF67AC"/>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48"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Strole" userId="cf5da51a54760a64" providerId="LiveId" clId="{DB4BAD2C-0523-4A0D-9D2E-A6611F005CD6}"/>
    <pc:docChg chg="undo custSel addSld delSld modSld sldOrd">
      <pc:chgData name="Stacy Strole" userId="cf5da51a54760a64" providerId="LiveId" clId="{DB4BAD2C-0523-4A0D-9D2E-A6611F005CD6}" dt="2021-01-14T23:03:41.575" v="1454" actId="14100"/>
      <pc:docMkLst>
        <pc:docMk/>
      </pc:docMkLst>
      <pc:sldChg chg="addSp modSp mod">
        <pc:chgData name="Stacy Strole" userId="cf5da51a54760a64" providerId="LiveId" clId="{DB4BAD2C-0523-4A0D-9D2E-A6611F005CD6}" dt="2021-01-14T16:23:19.429" v="1197" actId="14100"/>
        <pc:sldMkLst>
          <pc:docMk/>
          <pc:sldMk cId="363920370" sldId="256"/>
        </pc:sldMkLst>
        <pc:spChg chg="mod">
          <ac:chgData name="Stacy Strole" userId="cf5da51a54760a64" providerId="LiveId" clId="{DB4BAD2C-0523-4A0D-9D2E-A6611F005CD6}" dt="2021-01-14T16:21:40.348" v="1128" actId="20577"/>
          <ac:spMkLst>
            <pc:docMk/>
            <pc:sldMk cId="363920370" sldId="256"/>
            <ac:spMk id="2" creationId="{00000000-0000-0000-0000-000000000000}"/>
          </ac:spMkLst>
        </pc:spChg>
        <pc:spChg chg="mod">
          <ac:chgData name="Stacy Strole" userId="cf5da51a54760a64" providerId="LiveId" clId="{DB4BAD2C-0523-4A0D-9D2E-A6611F005CD6}" dt="2021-01-14T16:23:19.429" v="1197" actId="14100"/>
          <ac:spMkLst>
            <pc:docMk/>
            <pc:sldMk cId="363920370" sldId="256"/>
            <ac:spMk id="3" creationId="{00000000-0000-0000-0000-000000000000}"/>
          </ac:spMkLst>
        </pc:spChg>
        <pc:picChg chg="add mod">
          <ac:chgData name="Stacy Strole" userId="cf5da51a54760a64" providerId="LiveId" clId="{DB4BAD2C-0523-4A0D-9D2E-A6611F005CD6}" dt="2021-01-14T16:22:48.336" v="1192" actId="1076"/>
          <ac:picMkLst>
            <pc:docMk/>
            <pc:sldMk cId="363920370" sldId="256"/>
            <ac:picMk id="5" creationId="{6137ED15-40C3-4F2C-99F0-AB4DE7811ACD}"/>
          </ac:picMkLst>
        </pc:picChg>
      </pc:sldChg>
      <pc:sldChg chg="modSp mod">
        <pc:chgData name="Stacy Strole" userId="cf5da51a54760a64" providerId="LiveId" clId="{DB4BAD2C-0523-4A0D-9D2E-A6611F005CD6}" dt="2021-01-14T21:58:23.361" v="1390" actId="27636"/>
        <pc:sldMkLst>
          <pc:docMk/>
          <pc:sldMk cId="4103309497" sldId="257"/>
        </pc:sldMkLst>
        <pc:spChg chg="mod">
          <ac:chgData name="Stacy Strole" userId="cf5da51a54760a64" providerId="LiveId" clId="{DB4BAD2C-0523-4A0D-9D2E-A6611F005CD6}" dt="2021-01-14T13:36:09.183" v="26" actId="20577"/>
          <ac:spMkLst>
            <pc:docMk/>
            <pc:sldMk cId="4103309497" sldId="257"/>
            <ac:spMk id="2" creationId="{00000000-0000-0000-0000-000000000000}"/>
          </ac:spMkLst>
        </pc:spChg>
        <pc:spChg chg="mod">
          <ac:chgData name="Stacy Strole" userId="cf5da51a54760a64" providerId="LiveId" clId="{DB4BAD2C-0523-4A0D-9D2E-A6611F005CD6}" dt="2021-01-14T21:58:23.361" v="1390" actId="27636"/>
          <ac:spMkLst>
            <pc:docMk/>
            <pc:sldMk cId="4103309497" sldId="257"/>
            <ac:spMk id="3" creationId="{00000000-0000-0000-0000-000000000000}"/>
          </ac:spMkLst>
        </pc:spChg>
      </pc:sldChg>
      <pc:sldChg chg="addSp modSp mod ord">
        <pc:chgData name="Stacy Strole" userId="cf5da51a54760a64" providerId="LiveId" clId="{DB4BAD2C-0523-4A0D-9D2E-A6611F005CD6}" dt="2021-01-14T22:03:25.472" v="1398" actId="1076"/>
        <pc:sldMkLst>
          <pc:docMk/>
          <pc:sldMk cId="4170783713" sldId="258"/>
        </pc:sldMkLst>
        <pc:spChg chg="add mod">
          <ac:chgData name="Stacy Strole" userId="cf5da51a54760a64" providerId="LiveId" clId="{DB4BAD2C-0523-4A0D-9D2E-A6611F005CD6}" dt="2021-01-14T22:03:25.472" v="1398" actId="1076"/>
          <ac:spMkLst>
            <pc:docMk/>
            <pc:sldMk cId="4170783713" sldId="258"/>
            <ac:spMk id="2" creationId="{A86F7E7D-226E-455B-AD4B-BFB849D29DB1}"/>
          </ac:spMkLst>
        </pc:spChg>
        <pc:spChg chg="mod">
          <ac:chgData name="Stacy Strole" userId="cf5da51a54760a64" providerId="LiveId" clId="{DB4BAD2C-0523-4A0D-9D2E-A6611F005CD6}" dt="2021-01-14T13:59:04.730" v="404" actId="20577"/>
          <ac:spMkLst>
            <pc:docMk/>
            <pc:sldMk cId="4170783713" sldId="258"/>
            <ac:spMk id="4" creationId="{00000000-0000-0000-0000-000000000000}"/>
          </ac:spMkLst>
        </pc:spChg>
        <pc:spChg chg="mod">
          <ac:chgData name="Stacy Strole" userId="cf5da51a54760a64" providerId="LiveId" clId="{DB4BAD2C-0523-4A0D-9D2E-A6611F005CD6}" dt="2021-01-14T13:59:08.735" v="412" actId="20577"/>
          <ac:spMkLst>
            <pc:docMk/>
            <pc:sldMk cId="4170783713" sldId="258"/>
            <ac:spMk id="5" creationId="{00000000-0000-0000-0000-000000000000}"/>
          </ac:spMkLst>
        </pc:spChg>
        <pc:spChg chg="mod">
          <ac:chgData name="Stacy Strole" userId="cf5da51a54760a64" providerId="LiveId" clId="{DB4BAD2C-0523-4A0D-9D2E-A6611F005CD6}" dt="2021-01-14T15:42:03.905" v="907" actId="20577"/>
          <ac:spMkLst>
            <pc:docMk/>
            <pc:sldMk cId="4170783713" sldId="258"/>
            <ac:spMk id="6" creationId="{00000000-0000-0000-0000-000000000000}"/>
          </ac:spMkLst>
        </pc:spChg>
        <pc:spChg chg="mod">
          <ac:chgData name="Stacy Strole" userId="cf5da51a54760a64" providerId="LiveId" clId="{DB4BAD2C-0523-4A0D-9D2E-A6611F005CD6}" dt="2021-01-14T15:36:34.351" v="790" actId="1076"/>
          <ac:spMkLst>
            <pc:docMk/>
            <pc:sldMk cId="4170783713" sldId="258"/>
            <ac:spMk id="7" creationId="{00000000-0000-0000-0000-000000000000}"/>
          </ac:spMkLst>
        </pc:spChg>
        <pc:spChg chg="mod">
          <ac:chgData name="Stacy Strole" userId="cf5da51a54760a64" providerId="LiveId" clId="{DB4BAD2C-0523-4A0D-9D2E-A6611F005CD6}" dt="2021-01-14T15:42:35.718" v="941" actId="20577"/>
          <ac:spMkLst>
            <pc:docMk/>
            <pc:sldMk cId="4170783713" sldId="258"/>
            <ac:spMk id="8" creationId="{00000000-0000-0000-0000-000000000000}"/>
          </ac:spMkLst>
        </pc:spChg>
      </pc:sldChg>
      <pc:sldChg chg="modSp mod">
        <pc:chgData name="Stacy Strole" userId="cf5da51a54760a64" providerId="LiveId" clId="{DB4BAD2C-0523-4A0D-9D2E-A6611F005CD6}" dt="2021-01-14T21:58:41.192" v="1392" actId="20577"/>
        <pc:sldMkLst>
          <pc:docMk/>
          <pc:sldMk cId="1101633878" sldId="259"/>
        </pc:sldMkLst>
        <pc:spChg chg="mod">
          <ac:chgData name="Stacy Strole" userId="cf5da51a54760a64" providerId="LiveId" clId="{DB4BAD2C-0523-4A0D-9D2E-A6611F005CD6}" dt="2021-01-14T13:53:41.057" v="230" actId="20577"/>
          <ac:spMkLst>
            <pc:docMk/>
            <pc:sldMk cId="1101633878" sldId="259"/>
            <ac:spMk id="4" creationId="{00000000-0000-0000-0000-000000000000}"/>
          </ac:spMkLst>
        </pc:spChg>
        <pc:spChg chg="mod">
          <ac:chgData name="Stacy Strole" userId="cf5da51a54760a64" providerId="LiveId" clId="{DB4BAD2C-0523-4A0D-9D2E-A6611F005CD6}" dt="2021-01-14T21:58:41.192" v="1392" actId="20577"/>
          <ac:spMkLst>
            <pc:docMk/>
            <pc:sldMk cId="1101633878" sldId="259"/>
            <ac:spMk id="5" creationId="{00000000-0000-0000-0000-000000000000}"/>
          </ac:spMkLst>
        </pc:spChg>
      </pc:sldChg>
      <pc:sldChg chg="del">
        <pc:chgData name="Stacy Strole" userId="cf5da51a54760a64" providerId="LiveId" clId="{DB4BAD2C-0523-4A0D-9D2E-A6611F005CD6}" dt="2021-01-14T12:39:14.678" v="20" actId="47"/>
        <pc:sldMkLst>
          <pc:docMk/>
          <pc:sldMk cId="3443685779" sldId="260"/>
        </pc:sldMkLst>
      </pc:sldChg>
      <pc:sldChg chg="delSp modSp add mod">
        <pc:chgData name="Stacy Strole" userId="cf5da51a54760a64" providerId="LiveId" clId="{DB4BAD2C-0523-4A0D-9D2E-A6611F005CD6}" dt="2021-01-14T12:38:35.384" v="14" actId="14100"/>
        <pc:sldMkLst>
          <pc:docMk/>
          <pc:sldMk cId="4057252335" sldId="512"/>
        </pc:sldMkLst>
        <pc:spChg chg="mod">
          <ac:chgData name="Stacy Strole" userId="cf5da51a54760a64" providerId="LiveId" clId="{DB4BAD2C-0523-4A0D-9D2E-A6611F005CD6}" dt="2021-01-14T12:38:10.488" v="11" actId="313"/>
          <ac:spMkLst>
            <pc:docMk/>
            <pc:sldMk cId="4057252335" sldId="512"/>
            <ac:spMk id="3" creationId="{6FBA943B-762F-4C76-96F9-029AB6A06C7D}"/>
          </ac:spMkLst>
        </pc:spChg>
        <pc:spChg chg="mod">
          <ac:chgData name="Stacy Strole" userId="cf5da51a54760a64" providerId="LiveId" clId="{DB4BAD2C-0523-4A0D-9D2E-A6611F005CD6}" dt="2021-01-14T12:38:14.039" v="12" actId="1076"/>
          <ac:spMkLst>
            <pc:docMk/>
            <pc:sldMk cId="4057252335" sldId="512"/>
            <ac:spMk id="4" creationId="{A31C898E-06E4-4172-8BAF-EBB033DF95B9}"/>
          </ac:spMkLst>
        </pc:spChg>
        <pc:spChg chg="mod">
          <ac:chgData name="Stacy Strole" userId="cf5da51a54760a64" providerId="LiveId" clId="{DB4BAD2C-0523-4A0D-9D2E-A6611F005CD6}" dt="2021-01-14T12:37:18.194" v="2" actId="1076"/>
          <ac:spMkLst>
            <pc:docMk/>
            <pc:sldMk cId="4057252335" sldId="512"/>
            <ac:spMk id="19" creationId="{B628939F-A54C-4995-BD7E-4717E95DB861}"/>
          </ac:spMkLst>
        </pc:spChg>
        <pc:spChg chg="del">
          <ac:chgData name="Stacy Strole" userId="cf5da51a54760a64" providerId="LiveId" clId="{DB4BAD2C-0523-4A0D-9D2E-A6611F005CD6}" dt="2021-01-14T12:38:05.290" v="10" actId="478"/>
          <ac:spMkLst>
            <pc:docMk/>
            <pc:sldMk cId="4057252335" sldId="512"/>
            <ac:spMk id="22" creationId="{38C3B7B9-0B53-4EBE-A802-E687D0B270BF}"/>
          </ac:spMkLst>
        </pc:spChg>
        <pc:spChg chg="del mod">
          <ac:chgData name="Stacy Strole" userId="cf5da51a54760a64" providerId="LiveId" clId="{DB4BAD2C-0523-4A0D-9D2E-A6611F005CD6}" dt="2021-01-14T12:37:58.370" v="9" actId="478"/>
          <ac:spMkLst>
            <pc:docMk/>
            <pc:sldMk cId="4057252335" sldId="512"/>
            <ac:spMk id="25" creationId="{8CEF7088-42A9-4571-8D87-1465542FA536}"/>
          </ac:spMkLst>
        </pc:spChg>
        <pc:picChg chg="mod">
          <ac:chgData name="Stacy Strole" userId="cf5da51a54760a64" providerId="LiveId" clId="{DB4BAD2C-0523-4A0D-9D2E-A6611F005CD6}" dt="2021-01-14T12:37:33.592" v="6" actId="1076"/>
          <ac:picMkLst>
            <pc:docMk/>
            <pc:sldMk cId="4057252335" sldId="512"/>
            <ac:picMk id="20" creationId="{F5A09810-F4C5-4D3F-8BC4-DFF5DAC3F6B4}"/>
          </ac:picMkLst>
        </pc:picChg>
        <pc:picChg chg="mod">
          <ac:chgData name="Stacy Strole" userId="cf5da51a54760a64" providerId="LiveId" clId="{DB4BAD2C-0523-4A0D-9D2E-A6611F005CD6}" dt="2021-01-14T12:38:35.384" v="14" actId="14100"/>
          <ac:picMkLst>
            <pc:docMk/>
            <pc:sldMk cId="4057252335" sldId="512"/>
            <ac:picMk id="24" creationId="{F54ABE15-963A-4215-B928-8F4551FEE870}"/>
          </ac:picMkLst>
        </pc:picChg>
      </pc:sldChg>
      <pc:sldChg chg="add del">
        <pc:chgData name="Stacy Strole" userId="cf5da51a54760a64" providerId="LiveId" clId="{DB4BAD2C-0523-4A0D-9D2E-A6611F005CD6}" dt="2021-01-14T12:38:53.978" v="16"/>
        <pc:sldMkLst>
          <pc:docMk/>
          <pc:sldMk cId="1989483384" sldId="513"/>
        </pc:sldMkLst>
      </pc:sldChg>
      <pc:sldChg chg="add del">
        <pc:chgData name="Stacy Strole" userId="cf5da51a54760a64" providerId="LiveId" clId="{DB4BAD2C-0523-4A0D-9D2E-A6611F005CD6}" dt="2021-01-14T12:39:02.206" v="18"/>
        <pc:sldMkLst>
          <pc:docMk/>
          <pc:sldMk cId="3453490563" sldId="513"/>
        </pc:sldMkLst>
      </pc:sldChg>
      <pc:sldChg chg="addSp modSp add mod">
        <pc:chgData name="Stacy Strole" userId="cf5da51a54760a64" providerId="LiveId" clId="{DB4BAD2C-0523-4A0D-9D2E-A6611F005CD6}" dt="2021-01-14T23:03:41.575" v="1454" actId="14100"/>
        <pc:sldMkLst>
          <pc:docMk/>
          <pc:sldMk cId="2863073856" sldId="514"/>
        </pc:sldMkLst>
        <pc:spChg chg="add mod">
          <ac:chgData name="Stacy Strole" userId="cf5da51a54760a64" providerId="LiveId" clId="{DB4BAD2C-0523-4A0D-9D2E-A6611F005CD6}" dt="2021-01-14T23:03:41.575" v="1454" actId="14100"/>
          <ac:spMkLst>
            <pc:docMk/>
            <pc:sldMk cId="2863073856" sldId="514"/>
            <ac:spMk id="17" creationId="{2C0095DB-BA5B-4E5A-B442-BC189987FC41}"/>
          </ac:spMkLst>
        </pc:spChg>
        <pc:picChg chg="add mod">
          <ac:chgData name="Stacy Strole" userId="cf5da51a54760a64" providerId="LiveId" clId="{DB4BAD2C-0523-4A0D-9D2E-A6611F005CD6}" dt="2021-01-14T23:02:55.611" v="1428" actId="1076"/>
          <ac:picMkLst>
            <pc:docMk/>
            <pc:sldMk cId="2863073856" sldId="514"/>
            <ac:picMk id="16" creationId="{D2E4A2E7-CDAE-4EBD-BD9D-6EC0C436CB50}"/>
          </ac:picMkLst>
        </pc:picChg>
      </pc:sldChg>
      <pc:sldChg chg="new del">
        <pc:chgData name="Stacy Strole" userId="cf5da51a54760a64" providerId="LiveId" clId="{DB4BAD2C-0523-4A0D-9D2E-A6611F005CD6}" dt="2021-01-14T13:58:36.710" v="376" actId="2696"/>
        <pc:sldMkLst>
          <pc:docMk/>
          <pc:sldMk cId="88605614" sldId="515"/>
        </pc:sldMkLst>
      </pc:sldChg>
      <pc:sldChg chg="addSp">
        <pc:chgData name="Stacy Strole" userId="cf5da51a54760a64" providerId="LiveId" clId="{DB4BAD2C-0523-4A0D-9D2E-A6611F005CD6}" dt="2021-01-14T16:19:52.459" v="1073"/>
        <pc:sldMkLst>
          <pc:docMk/>
          <pc:sldMk cId="951635692" sldId="515"/>
        </pc:sldMkLst>
        <pc:picChg chg="add">
          <ac:chgData name="Stacy Strole" userId="cf5da51a54760a64" providerId="LiveId" clId="{DB4BAD2C-0523-4A0D-9D2E-A6611F005CD6}" dt="2021-01-14T16:19:52.459" v="1073"/>
          <ac:picMkLst>
            <pc:docMk/>
            <pc:sldMk cId="951635692" sldId="515"/>
            <ac:picMk id="2050" creationId="{ED8C88C1-35B4-4CEC-BAAC-E4255C8A037C}"/>
          </ac:picMkLst>
        </pc:picChg>
      </pc:sldChg>
      <pc:sldChg chg="addSp">
        <pc:chgData name="Stacy Strole" userId="cf5da51a54760a64" providerId="LiveId" clId="{DB4BAD2C-0523-4A0D-9D2E-A6611F005CD6}" dt="2021-01-14T16:18:38.400" v="1069"/>
        <pc:sldMkLst>
          <pc:docMk/>
          <pc:sldMk cId="2082656852" sldId="515"/>
        </pc:sldMkLst>
        <pc:picChg chg="add">
          <ac:chgData name="Stacy Strole" userId="cf5da51a54760a64" providerId="LiveId" clId="{DB4BAD2C-0523-4A0D-9D2E-A6611F005CD6}" dt="2021-01-14T16:18:38.400" v="1069"/>
          <ac:picMkLst>
            <pc:docMk/>
            <pc:sldMk cId="2082656852" sldId="515"/>
            <ac:picMk id="1026" creationId="{3FB3D030-AD32-411A-8929-5EE05DAD2410}"/>
          </ac:picMkLst>
        </pc:picChg>
      </pc:sldChg>
      <pc:sldChg chg="delSp modSp add del mod">
        <pc:chgData name="Stacy Strole" userId="cf5da51a54760a64" providerId="LiveId" clId="{DB4BAD2C-0523-4A0D-9D2E-A6611F005CD6}" dt="2021-01-14T16:20:31.538" v="1080" actId="14100"/>
        <pc:sldMkLst>
          <pc:docMk/>
          <pc:sldMk cId="2653693605" sldId="515"/>
        </pc:sldMkLst>
        <pc:spChg chg="mod">
          <ac:chgData name="Stacy Strole" userId="cf5da51a54760a64" providerId="LiveId" clId="{DB4BAD2C-0523-4A0D-9D2E-A6611F005CD6}" dt="2021-01-14T13:58:47.915" v="397" actId="20577"/>
          <ac:spMkLst>
            <pc:docMk/>
            <pc:sldMk cId="2653693605" sldId="515"/>
            <ac:spMk id="4" creationId="{00000000-0000-0000-0000-000000000000}"/>
          </ac:spMkLst>
        </pc:spChg>
        <pc:spChg chg="del mod">
          <ac:chgData name="Stacy Strole" userId="cf5da51a54760a64" providerId="LiveId" clId="{DB4BAD2C-0523-4A0D-9D2E-A6611F005CD6}" dt="2021-01-14T16:18:37.209" v="1068" actId="478"/>
          <ac:spMkLst>
            <pc:docMk/>
            <pc:sldMk cId="2653693605" sldId="515"/>
            <ac:spMk id="5" creationId="{00000000-0000-0000-0000-000000000000}"/>
          </ac:spMkLst>
        </pc:spChg>
        <pc:picChg chg="del mod">
          <ac:chgData name="Stacy Strole" userId="cf5da51a54760a64" providerId="LiveId" clId="{DB4BAD2C-0523-4A0D-9D2E-A6611F005CD6}" dt="2021-01-14T16:19:47.712" v="1072" actId="478"/>
          <ac:picMkLst>
            <pc:docMk/>
            <pc:sldMk cId="2653693605" sldId="515"/>
            <ac:picMk id="1026" creationId="{3FB3D030-AD32-411A-8929-5EE05DAD2410}"/>
          </ac:picMkLst>
        </pc:picChg>
        <pc:picChg chg="mod">
          <ac:chgData name="Stacy Strole" userId="cf5da51a54760a64" providerId="LiveId" clId="{DB4BAD2C-0523-4A0D-9D2E-A6611F005CD6}" dt="2021-01-14T16:20:31.538" v="1080" actId="14100"/>
          <ac:picMkLst>
            <pc:docMk/>
            <pc:sldMk cId="2653693605" sldId="515"/>
            <ac:picMk id="2050" creationId="{ED8C88C1-35B4-4CEC-BAAC-E4255C8A037C}"/>
          </ac:picMkLst>
        </pc:picChg>
      </pc:sldChg>
      <pc:sldChg chg="modSp add mod">
        <pc:chgData name="Stacy Strole" userId="cf5da51a54760a64" providerId="LiveId" clId="{DB4BAD2C-0523-4A0D-9D2E-A6611F005CD6}" dt="2021-01-14T16:27:28.409" v="1381" actId="20577"/>
        <pc:sldMkLst>
          <pc:docMk/>
          <pc:sldMk cId="1649003692" sldId="516"/>
        </pc:sldMkLst>
        <pc:spChg chg="mod">
          <ac:chgData name="Stacy Strole" userId="cf5da51a54760a64" providerId="LiveId" clId="{DB4BAD2C-0523-4A0D-9D2E-A6611F005CD6}" dt="2021-01-14T13:59:36.379" v="437" actId="20577"/>
          <ac:spMkLst>
            <pc:docMk/>
            <pc:sldMk cId="1649003692" sldId="516"/>
            <ac:spMk id="4" creationId="{00000000-0000-0000-0000-000000000000}"/>
          </ac:spMkLst>
        </pc:spChg>
        <pc:spChg chg="mod">
          <ac:chgData name="Stacy Strole" userId="cf5da51a54760a64" providerId="LiveId" clId="{DB4BAD2C-0523-4A0D-9D2E-A6611F005CD6}" dt="2021-01-14T16:27:28.409" v="1381" actId="20577"/>
          <ac:spMkLst>
            <pc:docMk/>
            <pc:sldMk cId="1649003692" sldId="516"/>
            <ac:spMk id="5" creationId="{00000000-0000-0000-0000-000000000000}"/>
          </ac:spMkLst>
        </pc:spChg>
      </pc:sldChg>
      <pc:sldChg chg="modSp add mod">
        <pc:chgData name="Stacy Strole" userId="cf5da51a54760a64" providerId="LiveId" clId="{DB4BAD2C-0523-4A0D-9D2E-A6611F005CD6}" dt="2021-01-14T16:24:41.105" v="1285" actId="33524"/>
        <pc:sldMkLst>
          <pc:docMk/>
          <pc:sldMk cId="1942759754" sldId="517"/>
        </pc:sldMkLst>
        <pc:spChg chg="mod">
          <ac:chgData name="Stacy Strole" userId="cf5da51a54760a64" providerId="LiveId" clId="{DB4BAD2C-0523-4A0D-9D2E-A6611F005CD6}" dt="2021-01-14T13:59:51.815" v="449" actId="20577"/>
          <ac:spMkLst>
            <pc:docMk/>
            <pc:sldMk cId="1942759754" sldId="517"/>
            <ac:spMk id="4" creationId="{00000000-0000-0000-0000-000000000000}"/>
          </ac:spMkLst>
        </pc:spChg>
        <pc:spChg chg="mod">
          <ac:chgData name="Stacy Strole" userId="cf5da51a54760a64" providerId="LiveId" clId="{DB4BAD2C-0523-4A0D-9D2E-A6611F005CD6}" dt="2021-01-14T16:24:41.105" v="1285" actId="33524"/>
          <ac:spMkLst>
            <pc:docMk/>
            <pc:sldMk cId="1942759754" sldId="517"/>
            <ac:spMk id="5" creationId="{00000000-0000-0000-0000-000000000000}"/>
          </ac:spMkLst>
        </pc:spChg>
      </pc:sldChg>
      <pc:sldChg chg="addSp modSp new mod">
        <pc:chgData name="Stacy Strole" userId="cf5da51a54760a64" providerId="LiveId" clId="{DB4BAD2C-0523-4A0D-9D2E-A6611F005CD6}" dt="2021-01-14T14:01:38.719" v="456" actId="14100"/>
        <pc:sldMkLst>
          <pc:docMk/>
          <pc:sldMk cId="3001331941" sldId="518"/>
        </pc:sldMkLst>
        <pc:picChg chg="add mod modCrop">
          <ac:chgData name="Stacy Strole" userId="cf5da51a54760a64" providerId="LiveId" clId="{DB4BAD2C-0523-4A0D-9D2E-A6611F005CD6}" dt="2021-01-14T14:01:38.719" v="456" actId="14100"/>
          <ac:picMkLst>
            <pc:docMk/>
            <pc:sldMk cId="3001331941" sldId="518"/>
            <ac:picMk id="3" creationId="{67347821-A6E4-4EEE-B5A5-285814119515}"/>
          </ac:picMkLst>
        </pc:picChg>
      </pc:sldChg>
      <pc:sldChg chg="modSp new mod ord">
        <pc:chgData name="Stacy Strole" userId="cf5da51a54760a64" providerId="LiveId" clId="{DB4BAD2C-0523-4A0D-9D2E-A6611F005CD6}" dt="2021-01-14T22:57:52.729" v="1421" actId="6549"/>
        <pc:sldMkLst>
          <pc:docMk/>
          <pc:sldMk cId="2446854016" sldId="519"/>
        </pc:sldMkLst>
        <pc:spChg chg="mod">
          <ac:chgData name="Stacy Strole" userId="cf5da51a54760a64" providerId="LiveId" clId="{DB4BAD2C-0523-4A0D-9D2E-A6611F005CD6}" dt="2021-01-14T15:43:40.640" v="959" actId="20577"/>
          <ac:spMkLst>
            <pc:docMk/>
            <pc:sldMk cId="2446854016" sldId="519"/>
            <ac:spMk id="2" creationId="{24EAA7BE-BAB4-441B-B4D9-9AF28230B684}"/>
          </ac:spMkLst>
        </pc:spChg>
        <pc:spChg chg="mod">
          <ac:chgData name="Stacy Strole" userId="cf5da51a54760a64" providerId="LiveId" clId="{DB4BAD2C-0523-4A0D-9D2E-A6611F005CD6}" dt="2021-01-14T15:45:19.008" v="1023" actId="1076"/>
          <ac:spMkLst>
            <pc:docMk/>
            <pc:sldMk cId="2446854016" sldId="519"/>
            <ac:spMk id="3" creationId="{795F286D-C66E-49C5-9C7B-EC38BE15F6C2}"/>
          </ac:spMkLst>
        </pc:spChg>
        <pc:spChg chg="mod">
          <ac:chgData name="Stacy Strole" userId="cf5da51a54760a64" providerId="LiveId" clId="{DB4BAD2C-0523-4A0D-9D2E-A6611F005CD6}" dt="2021-01-14T22:57:52.729" v="1421" actId="6549"/>
          <ac:spMkLst>
            <pc:docMk/>
            <pc:sldMk cId="2446854016" sldId="519"/>
            <ac:spMk id="4" creationId="{3A68A28F-5016-46F9-B057-4A151A1E83C6}"/>
          </ac:spMkLst>
        </pc:spChg>
        <pc:spChg chg="mod">
          <ac:chgData name="Stacy Strole" userId="cf5da51a54760a64" providerId="LiveId" clId="{DB4BAD2C-0523-4A0D-9D2E-A6611F005CD6}" dt="2021-01-14T15:45:26.689" v="1025" actId="14100"/>
          <ac:spMkLst>
            <pc:docMk/>
            <pc:sldMk cId="2446854016" sldId="519"/>
            <ac:spMk id="5" creationId="{01A0C635-7BF8-42A6-B982-E1C8E74B6823}"/>
          </ac:spMkLst>
        </pc:spChg>
        <pc:spChg chg="mod">
          <ac:chgData name="Stacy Strole" userId="cf5da51a54760a64" providerId="LiveId" clId="{DB4BAD2C-0523-4A0D-9D2E-A6611F005CD6}" dt="2021-01-14T22:01:10.562" v="1393" actId="33524"/>
          <ac:spMkLst>
            <pc:docMk/>
            <pc:sldMk cId="2446854016" sldId="519"/>
            <ac:spMk id="6" creationId="{E3156201-78DE-4BA7-860A-2E68D1164EE8}"/>
          </ac:spMkLst>
        </pc:spChg>
      </pc:sldChg>
      <pc:sldChg chg="modSp new del mod">
        <pc:chgData name="Stacy Strole" userId="cf5da51a54760a64" providerId="LiveId" clId="{DB4BAD2C-0523-4A0D-9D2E-A6611F005CD6}" dt="2021-01-14T15:43:31.565" v="950" actId="2696"/>
        <pc:sldMkLst>
          <pc:docMk/>
          <pc:sldMk cId="3983132961" sldId="519"/>
        </pc:sldMkLst>
        <pc:spChg chg="mod">
          <ac:chgData name="Stacy Strole" userId="cf5da51a54760a64" providerId="LiveId" clId="{DB4BAD2C-0523-4A0D-9D2E-A6611F005CD6}" dt="2021-01-14T15:43:20.583" v="949" actId="20577"/>
          <ac:spMkLst>
            <pc:docMk/>
            <pc:sldMk cId="3983132961" sldId="519"/>
            <ac:spMk id="2" creationId="{7A89833E-6C95-48C9-BF7C-3F61E669FF2F}"/>
          </ac:spMkLst>
        </pc:spChg>
      </pc:sldChg>
    </pc:docChg>
  </pc:docChgLst>
  <pc:docChgLst>
    <pc:chgData name="Stacy Strole" userId="cf5da51a54760a64" providerId="LiveId" clId="{10642B18-94A2-4FA7-AD34-22495C6B397D}"/>
    <pc:docChg chg="undo custSel mod modSld">
      <pc:chgData name="Stacy Strole" userId="cf5da51a54760a64" providerId="LiveId" clId="{10642B18-94A2-4FA7-AD34-22495C6B397D}" dt="2021-03-10T17:35:54.903" v="232" actId="20577"/>
      <pc:docMkLst>
        <pc:docMk/>
      </pc:docMkLst>
      <pc:sldChg chg="modSp mod">
        <pc:chgData name="Stacy Strole" userId="cf5da51a54760a64" providerId="LiveId" clId="{10642B18-94A2-4FA7-AD34-22495C6B397D}" dt="2021-03-10T17:20:07.538" v="225" actId="27636"/>
        <pc:sldMkLst>
          <pc:docMk/>
          <pc:sldMk cId="4103309497" sldId="257"/>
        </pc:sldMkLst>
        <pc:spChg chg="mod">
          <ac:chgData name="Stacy Strole" userId="cf5da51a54760a64" providerId="LiveId" clId="{10642B18-94A2-4FA7-AD34-22495C6B397D}" dt="2021-03-10T17:20:07.538" v="225" actId="27636"/>
          <ac:spMkLst>
            <pc:docMk/>
            <pc:sldMk cId="4103309497" sldId="257"/>
            <ac:spMk id="3" creationId="{00000000-0000-0000-0000-000000000000}"/>
          </ac:spMkLst>
        </pc:spChg>
      </pc:sldChg>
      <pc:sldChg chg="modSp mod">
        <pc:chgData name="Stacy Strole" userId="cf5da51a54760a64" providerId="LiveId" clId="{10642B18-94A2-4FA7-AD34-22495C6B397D}" dt="2021-03-10T17:35:54.903" v="232" actId="20577"/>
        <pc:sldMkLst>
          <pc:docMk/>
          <pc:sldMk cId="4170783713" sldId="258"/>
        </pc:sldMkLst>
        <pc:spChg chg="mod">
          <ac:chgData name="Stacy Strole" userId="cf5da51a54760a64" providerId="LiveId" clId="{10642B18-94A2-4FA7-AD34-22495C6B397D}" dt="2021-03-10T17:35:54.903" v="232" actId="20577"/>
          <ac:spMkLst>
            <pc:docMk/>
            <pc:sldMk cId="4170783713" sldId="258"/>
            <ac:spMk id="8" creationId="{00000000-0000-0000-0000-000000000000}"/>
          </ac:spMkLst>
        </pc:spChg>
      </pc:sldChg>
      <pc:sldChg chg="delSp mod">
        <pc:chgData name="Stacy Strole" userId="cf5da51a54760a64" providerId="LiveId" clId="{10642B18-94A2-4FA7-AD34-22495C6B397D}" dt="2021-03-10T14:09:33.475" v="211" actId="478"/>
        <pc:sldMkLst>
          <pc:docMk/>
          <pc:sldMk cId="2863073856" sldId="514"/>
        </pc:sldMkLst>
        <pc:spChg chg="del">
          <ac:chgData name="Stacy Strole" userId="cf5da51a54760a64" providerId="LiveId" clId="{10642B18-94A2-4FA7-AD34-22495C6B397D}" dt="2021-03-10T14:09:33.475" v="211" actId="478"/>
          <ac:spMkLst>
            <pc:docMk/>
            <pc:sldMk cId="2863073856" sldId="514"/>
            <ac:spMk id="17" creationId="{2C0095DB-BA5B-4E5A-B442-BC189987FC41}"/>
          </ac:spMkLst>
        </pc:spChg>
        <pc:picChg chg="del">
          <ac:chgData name="Stacy Strole" userId="cf5da51a54760a64" providerId="LiveId" clId="{10642B18-94A2-4FA7-AD34-22495C6B397D}" dt="2021-03-10T14:09:28.878" v="210" actId="478"/>
          <ac:picMkLst>
            <pc:docMk/>
            <pc:sldMk cId="2863073856" sldId="514"/>
            <ac:picMk id="16" creationId="{D2E4A2E7-CDAE-4EBD-BD9D-6EC0C436CB50}"/>
          </ac:picMkLst>
        </pc:picChg>
      </pc:sldChg>
      <pc:sldChg chg="modSp mod">
        <pc:chgData name="Stacy Strole" userId="cf5da51a54760a64" providerId="LiveId" clId="{10642B18-94A2-4FA7-AD34-22495C6B397D}" dt="2021-03-10T14:08:59.107" v="190" actId="20577"/>
        <pc:sldMkLst>
          <pc:docMk/>
          <pc:sldMk cId="2653693605" sldId="515"/>
        </pc:sldMkLst>
        <pc:spChg chg="mod">
          <ac:chgData name="Stacy Strole" userId="cf5da51a54760a64" providerId="LiveId" clId="{10642B18-94A2-4FA7-AD34-22495C6B397D}" dt="2021-03-10T14:08:59.107" v="190" actId="20577"/>
          <ac:spMkLst>
            <pc:docMk/>
            <pc:sldMk cId="2653693605" sldId="515"/>
            <ac:spMk id="4" creationId="{00000000-0000-0000-0000-000000000000}"/>
          </ac:spMkLst>
        </pc:spChg>
      </pc:sldChg>
      <pc:sldChg chg="modSp mod">
        <pc:chgData name="Stacy Strole" userId="cf5da51a54760a64" providerId="LiveId" clId="{10642B18-94A2-4FA7-AD34-22495C6B397D}" dt="2021-03-10T14:07:59.818" v="157" actId="20577"/>
        <pc:sldMkLst>
          <pc:docMk/>
          <pc:sldMk cId="2446854016" sldId="519"/>
        </pc:sldMkLst>
        <pc:spChg chg="mod">
          <ac:chgData name="Stacy Strole" userId="cf5da51a54760a64" providerId="LiveId" clId="{10642B18-94A2-4FA7-AD34-22495C6B397D}" dt="2021-03-10T14:07:59.818" v="157" actId="20577"/>
          <ac:spMkLst>
            <pc:docMk/>
            <pc:sldMk cId="2446854016" sldId="519"/>
            <ac:spMk id="2" creationId="{24EAA7BE-BAB4-441B-B4D9-9AF28230B684}"/>
          </ac:spMkLst>
        </pc:spChg>
        <pc:spChg chg="mod">
          <ac:chgData name="Stacy Strole" userId="cf5da51a54760a64" providerId="LiveId" clId="{10642B18-94A2-4FA7-AD34-22495C6B397D}" dt="2021-03-10T12:32:46.787" v="11" actId="20577"/>
          <ac:spMkLst>
            <pc:docMk/>
            <pc:sldMk cId="2446854016" sldId="519"/>
            <ac:spMk id="4" creationId="{3A68A28F-5016-46F9-B057-4A151A1E83C6}"/>
          </ac:spMkLst>
        </pc:spChg>
        <pc:spChg chg="mod">
          <ac:chgData name="Stacy Strole" userId="cf5da51a54760a64" providerId="LiveId" clId="{10642B18-94A2-4FA7-AD34-22495C6B397D}" dt="2021-03-10T12:34:13.441" v="37" actId="20577"/>
          <ac:spMkLst>
            <pc:docMk/>
            <pc:sldMk cId="2446854016" sldId="519"/>
            <ac:spMk id="6" creationId="{E3156201-78DE-4BA7-860A-2E68D1164E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9EB09-E7A0-43C8-B9FA-62B1928013F2}"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79E14-379C-4FDF-85A6-60E00E35D652}" type="slidenum">
              <a:rPr lang="en-US" smtClean="0"/>
              <a:t>‹#›</a:t>
            </a:fld>
            <a:endParaRPr lang="en-US"/>
          </a:p>
        </p:txBody>
      </p:sp>
    </p:spTree>
    <p:extLst>
      <p:ext uri="{BB962C8B-B14F-4D97-AF65-F5344CB8AC3E}">
        <p14:creationId xmlns:p14="http://schemas.microsoft.com/office/powerpoint/2010/main" val="84621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79E14-379C-4FDF-85A6-60E00E35D652}" type="slidenum">
              <a:rPr lang="en-US" smtClean="0"/>
              <a:t>3</a:t>
            </a:fld>
            <a:endParaRPr lang="en-US"/>
          </a:p>
        </p:txBody>
      </p:sp>
    </p:spTree>
    <p:extLst>
      <p:ext uri="{BB962C8B-B14F-4D97-AF65-F5344CB8AC3E}">
        <p14:creationId xmlns:p14="http://schemas.microsoft.com/office/powerpoint/2010/main" val="271912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79E14-379C-4FDF-85A6-60E00E35D652}" type="slidenum">
              <a:rPr lang="en-US" smtClean="0"/>
              <a:t>6</a:t>
            </a:fld>
            <a:endParaRPr lang="en-US"/>
          </a:p>
        </p:txBody>
      </p:sp>
    </p:spTree>
    <p:extLst>
      <p:ext uri="{BB962C8B-B14F-4D97-AF65-F5344CB8AC3E}">
        <p14:creationId xmlns:p14="http://schemas.microsoft.com/office/powerpoint/2010/main" val="3498923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029866"/>
            <a:ext cx="6566315" cy="1383822"/>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4404211"/>
            <a:ext cx="6566315" cy="610819"/>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124200" y="3793390"/>
            <a:ext cx="1308430" cy="471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89199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4"/>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8559"/>
            <a:ext cx="595549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34335"/>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34335"/>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hyperlink" Target="mailto:sdeere@focalpointsolutions.co"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focalpointsolutions.c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ocs.microsoft.com/en-us/office365/servicedescriptions/office-365-platform-service-description/office-365-securitycompliance-cente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&amp; Compliance M365</a:t>
            </a:r>
          </a:p>
        </p:txBody>
      </p:sp>
      <p:sp>
        <p:nvSpPr>
          <p:cNvPr id="3" name="Subtitle 2"/>
          <p:cNvSpPr>
            <a:spLocks noGrp="1"/>
          </p:cNvSpPr>
          <p:nvPr>
            <p:ph type="subTitle" idx="1"/>
          </p:nvPr>
        </p:nvSpPr>
        <p:spPr>
          <a:xfrm>
            <a:off x="1212490" y="4098800"/>
            <a:ext cx="6566315" cy="763525"/>
          </a:xfrm>
        </p:spPr>
        <p:txBody>
          <a:bodyPr>
            <a:noAutofit/>
          </a:bodyPr>
          <a:lstStyle/>
          <a:p>
            <a:pPr algn="ctr"/>
            <a:r>
              <a:rPr lang="en-US" sz="2000" b="1" dirty="0">
                <a:solidFill>
                  <a:schemeClr val="tx2">
                    <a:lumMod val="75000"/>
                  </a:schemeClr>
                </a:solidFill>
              </a:rPr>
              <a:t>Stacy L. Deere, MVP</a:t>
            </a:r>
          </a:p>
          <a:p>
            <a:pPr algn="ctr"/>
            <a:r>
              <a:rPr lang="en-US" sz="2000" b="1" dirty="0">
                <a:solidFill>
                  <a:srgbClr val="92D050"/>
                </a:solidFill>
              </a:rPr>
              <a:t>Focal Point Solutions</a:t>
            </a:r>
          </a:p>
        </p:txBody>
      </p:sp>
      <p:pic>
        <p:nvPicPr>
          <p:cNvPr id="5" name="Picture 4" descr="Logo&#10;&#10;Description automatically generated">
            <a:extLst>
              <a:ext uri="{FF2B5EF4-FFF2-40B4-BE49-F238E27FC236}">
                <a16:creationId xmlns:a16="http://schemas.microsoft.com/office/drawing/2014/main" id="{6137ED15-40C3-4F2C-99F0-AB4DE7811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655" y="4339508"/>
            <a:ext cx="1374345" cy="8039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347821-A6E4-4EEE-B5A5-285814119515}"/>
              </a:ext>
            </a:extLst>
          </p:cNvPr>
          <p:cNvPicPr>
            <a:picLocks noChangeAspect="1"/>
          </p:cNvPicPr>
          <p:nvPr/>
        </p:nvPicPr>
        <p:blipFill rotWithShape="1">
          <a:blip r:embed="rId2"/>
          <a:srcRect l="1569"/>
          <a:stretch/>
        </p:blipFill>
        <p:spPr>
          <a:xfrm>
            <a:off x="0" y="0"/>
            <a:ext cx="9144000" cy="5143499"/>
          </a:xfrm>
          <a:prstGeom prst="rect">
            <a:avLst/>
          </a:prstGeom>
        </p:spPr>
      </p:pic>
    </p:spTree>
    <p:extLst>
      <p:ext uri="{BB962C8B-B14F-4D97-AF65-F5344CB8AC3E}">
        <p14:creationId xmlns:p14="http://schemas.microsoft.com/office/powerpoint/2010/main" val="300133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E07014-C48E-463A-BE3F-CA085F6FB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850"/>
            <a:ext cx="9144000" cy="5143500"/>
          </a:xfrm>
          <a:prstGeom prst="rect">
            <a:avLst/>
          </a:prstGeom>
        </p:spPr>
      </p:pic>
      <p:sp>
        <p:nvSpPr>
          <p:cNvPr id="4" name="Rectangle 3">
            <a:extLst>
              <a:ext uri="{FF2B5EF4-FFF2-40B4-BE49-F238E27FC236}">
                <a16:creationId xmlns:a16="http://schemas.microsoft.com/office/drawing/2014/main" id="{3A20860E-1E12-4AD3-ABF2-85B66B63BBFD}"/>
              </a:ext>
            </a:extLst>
          </p:cNvPr>
          <p:cNvSpPr/>
          <p:nvPr/>
        </p:nvSpPr>
        <p:spPr>
          <a:xfrm>
            <a:off x="3791999" y="4059959"/>
            <a:ext cx="1654376" cy="413864"/>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40"/>
          </a:p>
        </p:txBody>
      </p:sp>
      <p:sp>
        <p:nvSpPr>
          <p:cNvPr id="5" name="TextBox 4">
            <a:extLst>
              <a:ext uri="{FF2B5EF4-FFF2-40B4-BE49-F238E27FC236}">
                <a16:creationId xmlns:a16="http://schemas.microsoft.com/office/drawing/2014/main" id="{93A8C935-DB1C-44B1-A088-36723B8A9FD7}"/>
              </a:ext>
            </a:extLst>
          </p:cNvPr>
          <p:cNvSpPr txBox="1"/>
          <p:nvPr/>
        </p:nvSpPr>
        <p:spPr>
          <a:xfrm>
            <a:off x="3880402" y="4069515"/>
            <a:ext cx="1477571" cy="437043"/>
          </a:xfrm>
          <a:prstGeom prst="rect">
            <a:avLst/>
          </a:prstGeom>
          <a:noFill/>
        </p:spPr>
        <p:txBody>
          <a:bodyPr wrap="square">
            <a:spAutoFit/>
          </a:bodyPr>
          <a:lstStyle/>
          <a:p>
            <a:pPr algn="ctr" eaLnBrk="1" hangingPunct="1">
              <a:defRPr/>
            </a:pPr>
            <a:r>
              <a:rPr lang="en-US" sz="1120" dirty="0">
                <a:solidFill>
                  <a:srgbClr val="FFFFFF"/>
                </a:solidFill>
                <a:latin typeface="Segoe UI Semibold" panose="020B0702040204020203" pitchFamily="34" charset="0"/>
                <a:cs typeface="Segoe UI Semibold" panose="020B0702040204020203" pitchFamily="34" charset="0"/>
              </a:rPr>
              <a:t>Stacy Deere-Strole MVP</a:t>
            </a:r>
          </a:p>
        </p:txBody>
      </p:sp>
      <p:pic>
        <p:nvPicPr>
          <p:cNvPr id="6" name="Picture 12">
            <a:extLst>
              <a:ext uri="{FF2B5EF4-FFF2-40B4-BE49-F238E27FC236}">
                <a16:creationId xmlns:a16="http://schemas.microsoft.com/office/drawing/2014/main" id="{16D01CF0-2D3A-465A-8805-038EC31B8B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8" b="98635" l="9155" r="96831">
                        <a14:foregroundMark x1="27817" y1="76792" x2="42254" y2="93857"/>
                        <a14:foregroundMark x1="42254" y1="93857" x2="89789" y2="88396"/>
                        <a14:foregroundMark x1="89789" y1="88396" x2="82746" y2="77133"/>
                        <a14:foregroundMark x1="89789" y1="84983" x2="57394" y2="99317"/>
                        <a14:foregroundMark x1="57394" y1="99317" x2="24648" y2="99317"/>
                        <a14:foregroundMark x1="24648" y1="99317" x2="19014" y2="77474"/>
                        <a14:foregroundMark x1="19014" y1="77474" x2="35211" y2="69966"/>
                        <a14:foregroundMark x1="91197" y1="81911" x2="80634" y2="95563"/>
                        <a14:foregroundMark x1="93310" y1="87372" x2="96831" y2="94881"/>
                      </a14:backgroundRemoval>
                    </a14:imgEffect>
                  </a14:imgLayer>
                </a14:imgProps>
              </a:ext>
              <a:ext uri="{28A0092B-C50C-407E-A947-70E740481C1C}">
                <a14:useLocalDpi xmlns:a14="http://schemas.microsoft.com/office/drawing/2010/main" val="0"/>
              </a:ext>
            </a:extLst>
          </a:blip>
          <a:srcRect/>
          <a:stretch>
            <a:fillRect/>
          </a:stretch>
        </p:blipFill>
        <p:spPr bwMode="auto">
          <a:xfrm>
            <a:off x="3559944" y="1994640"/>
            <a:ext cx="1990337" cy="1964770"/>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2574EA9C-6709-4063-9846-7CE47D848C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7642" y="72193"/>
            <a:ext cx="496731" cy="42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EA1EE7B-2707-4A7A-9E54-6B7C9324B8B6}"/>
              </a:ext>
            </a:extLst>
          </p:cNvPr>
          <p:cNvSpPr/>
          <p:nvPr/>
        </p:nvSpPr>
        <p:spPr>
          <a:xfrm>
            <a:off x="3180066" y="59266"/>
            <a:ext cx="2362034" cy="416252"/>
          </a:xfrm>
          <a:prstGeom prst="rect">
            <a:avLst/>
          </a:prstGeom>
          <a:gradFill>
            <a:gsLst>
              <a:gs pos="0">
                <a:schemeClr val="accent2">
                  <a:lumMod val="75000"/>
                </a:schemeClr>
              </a:gs>
              <a:gs pos="35000">
                <a:schemeClr val="accent2">
                  <a:lumMod val="0"/>
                  <a:lumOff val="100000"/>
                </a:schemeClr>
              </a:gs>
              <a:gs pos="100000">
                <a:schemeClr val="accent2">
                  <a:lumMod val="100000"/>
                </a:schemeClr>
              </a:gs>
            </a:gsLst>
            <a:path path="circle">
              <a:fillToRect l="50000" t="-80000" r="50000" b="18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40">
              <a:solidFill>
                <a:schemeClr val="bg1"/>
              </a:solidFill>
            </a:endParaRPr>
          </a:p>
        </p:txBody>
      </p:sp>
      <p:pic>
        <p:nvPicPr>
          <p:cNvPr id="9" name="Picture 13">
            <a:extLst>
              <a:ext uri="{FF2B5EF4-FFF2-40B4-BE49-F238E27FC236}">
                <a16:creationId xmlns:a16="http://schemas.microsoft.com/office/drawing/2014/main" id="{53F6F2E1-59C5-4B3B-B5E1-A6FE329C28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95739" y="51365"/>
            <a:ext cx="496731" cy="43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F405EE4-667D-453C-8BCE-F038BBE76ECE}"/>
              </a:ext>
            </a:extLst>
          </p:cNvPr>
          <p:cNvSpPr/>
          <p:nvPr/>
        </p:nvSpPr>
        <p:spPr>
          <a:xfrm>
            <a:off x="6371970" y="74878"/>
            <a:ext cx="2526487" cy="413864"/>
          </a:xfrm>
          <a:prstGeom prst="rect">
            <a:avLst/>
          </a:prstGeom>
          <a:gradFill>
            <a:gsLst>
              <a:gs pos="0">
                <a:schemeClr val="accent2">
                  <a:lumMod val="75000"/>
                </a:schemeClr>
              </a:gs>
              <a:gs pos="35000">
                <a:schemeClr val="accent2">
                  <a:lumMod val="0"/>
                  <a:lumOff val="100000"/>
                </a:schemeClr>
              </a:gs>
              <a:gs pos="100000">
                <a:schemeClr val="accent2">
                  <a:lumMod val="100000"/>
                </a:schemeClr>
              </a:gs>
            </a:gsLst>
            <a:path path="circle">
              <a:fillToRect l="50000" t="-80000" r="50000" b="18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40"/>
          </a:p>
        </p:txBody>
      </p:sp>
      <p:sp>
        <p:nvSpPr>
          <p:cNvPr id="11" name="TextBox 10">
            <a:extLst>
              <a:ext uri="{FF2B5EF4-FFF2-40B4-BE49-F238E27FC236}">
                <a16:creationId xmlns:a16="http://schemas.microsoft.com/office/drawing/2014/main" id="{77EAF3C2-BF0E-4C2C-9AD4-E4F2F57AE305}"/>
              </a:ext>
            </a:extLst>
          </p:cNvPr>
          <p:cNvSpPr txBox="1"/>
          <p:nvPr/>
        </p:nvSpPr>
        <p:spPr>
          <a:xfrm>
            <a:off x="6427515" y="184382"/>
            <a:ext cx="2414265" cy="264688"/>
          </a:xfrm>
          <a:prstGeom prst="rect">
            <a:avLst/>
          </a:prstGeom>
          <a:noFill/>
        </p:spPr>
        <p:txBody>
          <a:bodyPr wrap="square">
            <a:spAutoFit/>
          </a:bodyPr>
          <a:lstStyle/>
          <a:p>
            <a:pPr algn="ctr" eaLnBrk="1" hangingPunct="1">
              <a:defRPr/>
            </a:pPr>
            <a:r>
              <a:rPr lang="en-US" sz="1120" b="1" dirty="0">
                <a:solidFill>
                  <a:srgbClr val="000000"/>
                </a:solidFill>
                <a:cs typeface="Segoe UI Light" panose="020B0502040204020203" pitchFamily="34" charset="0"/>
              </a:rPr>
              <a:t>sdeere@focalpointsolutions.co</a:t>
            </a:r>
          </a:p>
        </p:txBody>
      </p:sp>
      <p:sp>
        <p:nvSpPr>
          <p:cNvPr id="12" name="TextBox 11">
            <a:extLst>
              <a:ext uri="{FF2B5EF4-FFF2-40B4-BE49-F238E27FC236}">
                <a16:creationId xmlns:a16="http://schemas.microsoft.com/office/drawing/2014/main" id="{173B4FB6-8CF8-4F51-80B3-CB5BB19FC2FB}"/>
              </a:ext>
            </a:extLst>
          </p:cNvPr>
          <p:cNvSpPr txBox="1"/>
          <p:nvPr/>
        </p:nvSpPr>
        <p:spPr>
          <a:xfrm>
            <a:off x="3220854" y="181239"/>
            <a:ext cx="2321246" cy="172355"/>
          </a:xfrm>
          <a:prstGeom prst="rect">
            <a:avLst/>
          </a:prstGeom>
          <a:noFill/>
        </p:spPr>
        <p:txBody>
          <a:bodyPr wrap="square" lIns="0" tIns="0" rIns="0" bIns="0">
            <a:spAutoFit/>
          </a:bodyPr>
          <a:lstStyle/>
          <a:p>
            <a:pPr algn="ctr" eaLnBrk="1" hangingPunct="1">
              <a:defRPr/>
            </a:pPr>
            <a:r>
              <a:rPr lang="en-US" sz="1120" b="1" dirty="0">
                <a:solidFill>
                  <a:srgbClr val="000000"/>
                </a:solidFill>
                <a:cs typeface="Segoe UI Light" panose="020B0502040204020203" pitchFamily="34" charset="0"/>
              </a:rPr>
              <a:t>www.linkedin.com/in/stacydeere</a:t>
            </a:r>
          </a:p>
        </p:txBody>
      </p:sp>
      <p:pic>
        <p:nvPicPr>
          <p:cNvPr id="13" name="Picture 4">
            <a:extLst>
              <a:ext uri="{FF2B5EF4-FFF2-40B4-BE49-F238E27FC236}">
                <a16:creationId xmlns:a16="http://schemas.microsoft.com/office/drawing/2014/main" id="{63626FDF-734F-4F55-B7F1-DA31DB7FE53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11" y="52102"/>
            <a:ext cx="472365" cy="4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445FE87-0688-4EE4-B9FB-9FB35F602BC3}"/>
              </a:ext>
            </a:extLst>
          </p:cNvPr>
          <p:cNvSpPr/>
          <p:nvPr/>
        </p:nvSpPr>
        <p:spPr>
          <a:xfrm>
            <a:off x="661643" y="58483"/>
            <a:ext cx="1728738" cy="425360"/>
          </a:xfrm>
          <a:prstGeom prst="rect">
            <a:avLst/>
          </a:prstGeom>
          <a:gradFill>
            <a:gsLst>
              <a:gs pos="0">
                <a:schemeClr val="accent2">
                  <a:lumMod val="75000"/>
                </a:schemeClr>
              </a:gs>
              <a:gs pos="35000">
                <a:schemeClr val="accent2">
                  <a:lumMod val="0"/>
                  <a:lumOff val="100000"/>
                </a:schemeClr>
              </a:gs>
              <a:gs pos="100000">
                <a:schemeClr val="accent2">
                  <a:lumMod val="100000"/>
                </a:schemeClr>
              </a:gs>
            </a:gsLst>
            <a:path path="circle">
              <a:fillToRect l="50000" t="-80000" r="50000" b="18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40"/>
          </a:p>
        </p:txBody>
      </p:sp>
      <p:sp>
        <p:nvSpPr>
          <p:cNvPr id="15" name="TextBox 14">
            <a:extLst>
              <a:ext uri="{FF2B5EF4-FFF2-40B4-BE49-F238E27FC236}">
                <a16:creationId xmlns:a16="http://schemas.microsoft.com/office/drawing/2014/main" id="{D0C786B3-99BC-4197-8507-835D934DF3C2}"/>
              </a:ext>
            </a:extLst>
          </p:cNvPr>
          <p:cNvSpPr txBox="1"/>
          <p:nvPr/>
        </p:nvSpPr>
        <p:spPr>
          <a:xfrm>
            <a:off x="895975" y="99282"/>
            <a:ext cx="1164906" cy="375487"/>
          </a:xfrm>
          <a:prstGeom prst="rect">
            <a:avLst/>
          </a:prstGeom>
          <a:noFill/>
        </p:spPr>
        <p:txBody>
          <a:bodyPr wrap="square">
            <a:spAutoFit/>
          </a:bodyPr>
          <a:lstStyle/>
          <a:p>
            <a:pPr algn="r" eaLnBrk="1" hangingPunct="1">
              <a:defRPr/>
            </a:pPr>
            <a:r>
              <a:rPr lang="en-US" sz="1840" b="1" dirty="0">
                <a:solidFill>
                  <a:srgbClr val="000000"/>
                </a:solidFill>
                <a:latin typeface="Segoe UI Light" panose="020B0502040204020203" pitchFamily="34" charset="0"/>
                <a:cs typeface="Segoe UI Light" panose="020B0502040204020203" pitchFamily="34" charset="0"/>
              </a:rPr>
              <a:t>@sldeere</a:t>
            </a:r>
          </a:p>
        </p:txBody>
      </p:sp>
      <p:pic>
        <p:nvPicPr>
          <p:cNvPr id="22" name="Picture 21">
            <a:extLst>
              <a:ext uri="{FF2B5EF4-FFF2-40B4-BE49-F238E27FC236}">
                <a16:creationId xmlns:a16="http://schemas.microsoft.com/office/drawing/2014/main" id="{CBCA48D5-84DD-47D0-BC7A-DC0503D439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73" y="4187158"/>
            <a:ext cx="1349423" cy="737995"/>
          </a:xfrm>
          <a:prstGeom prst="rect">
            <a:avLst/>
          </a:prstGeom>
        </p:spPr>
      </p:pic>
    </p:spTree>
    <p:extLst>
      <p:ext uri="{BB962C8B-B14F-4D97-AF65-F5344CB8AC3E}">
        <p14:creationId xmlns:p14="http://schemas.microsoft.com/office/powerpoint/2010/main" val="28630738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5C33F-3DC2-4C3F-8684-B34B65FEDFF4}"/>
              </a:ext>
            </a:extLst>
          </p:cNvPr>
          <p:cNvSpPr/>
          <p:nvPr/>
        </p:nvSpPr>
        <p:spPr>
          <a:xfrm>
            <a:off x="1983425" y="2333408"/>
            <a:ext cx="2914650" cy="85725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6FBA943B-762F-4C76-96F9-029AB6A06C7D}"/>
              </a:ext>
            </a:extLst>
          </p:cNvPr>
          <p:cNvSpPr txBox="1"/>
          <p:nvPr/>
        </p:nvSpPr>
        <p:spPr>
          <a:xfrm>
            <a:off x="1983425" y="2350113"/>
            <a:ext cx="2914650" cy="300082"/>
          </a:xfrm>
          <a:prstGeom prst="rect">
            <a:avLst/>
          </a:prstGeom>
          <a:noFill/>
        </p:spPr>
        <p:txBody>
          <a:bodyPr wrap="square" rtlCol="0">
            <a:spAutoFit/>
          </a:bodyPr>
          <a:lstStyle/>
          <a:p>
            <a:pPr algn="ctr"/>
            <a:r>
              <a:rPr lang="en-US" sz="1350" i="1" u="sng" dirty="0">
                <a:solidFill>
                  <a:schemeClr val="bg1"/>
                </a:solidFill>
              </a:rPr>
              <a:t>Contact</a:t>
            </a:r>
            <a:r>
              <a:rPr lang="en-US" sz="1350" i="1" u="sng" dirty="0"/>
              <a:t> </a:t>
            </a:r>
            <a:r>
              <a:rPr lang="en-US" sz="1350" i="1" u="sng" dirty="0">
                <a:solidFill>
                  <a:schemeClr val="bg1"/>
                </a:solidFill>
              </a:rPr>
              <a:t>Information</a:t>
            </a:r>
          </a:p>
        </p:txBody>
      </p:sp>
      <p:sp>
        <p:nvSpPr>
          <p:cNvPr id="4" name="TextBox 3">
            <a:extLst>
              <a:ext uri="{FF2B5EF4-FFF2-40B4-BE49-F238E27FC236}">
                <a16:creationId xmlns:a16="http://schemas.microsoft.com/office/drawing/2014/main" id="{A31C898E-06E4-4172-8BAF-EBB033DF95B9}"/>
              </a:ext>
            </a:extLst>
          </p:cNvPr>
          <p:cNvSpPr txBox="1"/>
          <p:nvPr/>
        </p:nvSpPr>
        <p:spPr>
          <a:xfrm>
            <a:off x="1983425" y="2628447"/>
            <a:ext cx="2914650" cy="461665"/>
          </a:xfrm>
          <a:prstGeom prst="rect">
            <a:avLst/>
          </a:prstGeom>
          <a:noFill/>
        </p:spPr>
        <p:txBody>
          <a:bodyPr wrap="square" rtlCol="0">
            <a:spAutoFit/>
          </a:bodyPr>
          <a:lstStyle/>
          <a:p>
            <a:pPr algn="ctr"/>
            <a:r>
              <a:rPr lang="en-US" sz="1200" dirty="0">
                <a:solidFill>
                  <a:schemeClr val="accent1">
                    <a:lumMod val="40000"/>
                    <a:lumOff val="60000"/>
                  </a:schemeClr>
                </a:solidFill>
              </a:rPr>
              <a:t>Email: </a:t>
            </a:r>
            <a:r>
              <a:rPr lang="en-US" sz="1200" dirty="0">
                <a:solidFill>
                  <a:schemeClr val="accent1">
                    <a:lumMod val="40000"/>
                    <a:lumOff val="60000"/>
                  </a:schemeClr>
                </a:solidFill>
                <a:hlinkClick r:id="rId2">
                  <a:extLst>
                    <a:ext uri="{A12FA001-AC4F-418D-AE19-62706E023703}">
                      <ahyp:hlinkClr xmlns:ahyp="http://schemas.microsoft.com/office/drawing/2018/hyperlinkcolor" val="tx"/>
                    </a:ext>
                  </a:extLst>
                </a:hlinkClick>
              </a:rPr>
              <a:t>sdeere@focalpointsolutions.co</a:t>
            </a:r>
            <a:endParaRPr lang="en-US" sz="1200" dirty="0">
              <a:solidFill>
                <a:schemeClr val="accent1">
                  <a:lumMod val="40000"/>
                  <a:lumOff val="60000"/>
                </a:schemeClr>
              </a:solidFill>
            </a:endParaRPr>
          </a:p>
          <a:p>
            <a:pPr algn="ctr"/>
            <a:r>
              <a:rPr lang="en-US" sz="1200" dirty="0">
                <a:solidFill>
                  <a:schemeClr val="bg1"/>
                </a:solidFill>
              </a:rPr>
              <a:t>Phone:  513-687-4154</a:t>
            </a:r>
          </a:p>
        </p:txBody>
      </p:sp>
      <p:sp>
        <p:nvSpPr>
          <p:cNvPr id="6" name="Rectangle 5">
            <a:extLst>
              <a:ext uri="{FF2B5EF4-FFF2-40B4-BE49-F238E27FC236}">
                <a16:creationId xmlns:a16="http://schemas.microsoft.com/office/drawing/2014/main" id="{35C5150E-7B14-41F7-9A2C-2B9354C73346}"/>
              </a:ext>
            </a:extLst>
          </p:cNvPr>
          <p:cNvSpPr/>
          <p:nvPr/>
        </p:nvSpPr>
        <p:spPr>
          <a:xfrm>
            <a:off x="2148838" y="3241208"/>
            <a:ext cx="1663388" cy="8572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607FA33F-6C51-454C-AB1B-3D0D392BDE82}"/>
              </a:ext>
            </a:extLst>
          </p:cNvPr>
          <p:cNvSpPr txBox="1"/>
          <p:nvPr/>
        </p:nvSpPr>
        <p:spPr>
          <a:xfrm>
            <a:off x="2212025" y="3286858"/>
            <a:ext cx="1543051" cy="300082"/>
          </a:xfrm>
          <a:prstGeom prst="rect">
            <a:avLst/>
          </a:prstGeom>
          <a:noFill/>
        </p:spPr>
        <p:txBody>
          <a:bodyPr wrap="square" rtlCol="0">
            <a:spAutoFit/>
          </a:bodyPr>
          <a:lstStyle/>
          <a:p>
            <a:pPr algn="ctr"/>
            <a:r>
              <a:rPr lang="en-US" sz="1350">
                <a:solidFill>
                  <a:schemeClr val="bg1"/>
                </a:solidFill>
              </a:rPr>
              <a:t>Social</a:t>
            </a:r>
          </a:p>
        </p:txBody>
      </p:sp>
      <p:sp>
        <p:nvSpPr>
          <p:cNvPr id="8" name="TextBox 7">
            <a:extLst>
              <a:ext uri="{FF2B5EF4-FFF2-40B4-BE49-F238E27FC236}">
                <a16:creationId xmlns:a16="http://schemas.microsoft.com/office/drawing/2014/main" id="{6302D4D9-1153-4F88-89C6-622A85935BF3}"/>
              </a:ext>
            </a:extLst>
          </p:cNvPr>
          <p:cNvSpPr txBox="1"/>
          <p:nvPr/>
        </p:nvSpPr>
        <p:spPr>
          <a:xfrm>
            <a:off x="2148836" y="3554159"/>
            <a:ext cx="1649100" cy="577081"/>
          </a:xfrm>
          <a:prstGeom prst="rect">
            <a:avLst/>
          </a:prstGeom>
          <a:noFill/>
        </p:spPr>
        <p:txBody>
          <a:bodyPr wrap="square" rtlCol="0">
            <a:spAutoFit/>
          </a:bodyPr>
          <a:lstStyle/>
          <a:p>
            <a:r>
              <a:rPr lang="en-US" sz="1050">
                <a:solidFill>
                  <a:schemeClr val="bg1"/>
                </a:solidFill>
              </a:rPr>
              <a:t>Twitter:  @</a:t>
            </a:r>
            <a:r>
              <a:rPr lang="en-US" sz="1050" err="1">
                <a:solidFill>
                  <a:schemeClr val="bg1"/>
                </a:solidFill>
              </a:rPr>
              <a:t>sldeere</a:t>
            </a:r>
            <a:endParaRPr lang="en-US" sz="1050">
              <a:solidFill>
                <a:schemeClr val="bg1"/>
              </a:solidFill>
            </a:endParaRPr>
          </a:p>
          <a:p>
            <a:r>
              <a:rPr lang="en-US" sz="1050">
                <a:solidFill>
                  <a:schemeClr val="bg1"/>
                </a:solidFill>
              </a:rPr>
              <a:t>LinkedIn: /in/</a:t>
            </a:r>
            <a:r>
              <a:rPr lang="en-US" sz="1050" err="1">
                <a:solidFill>
                  <a:schemeClr val="bg1"/>
                </a:solidFill>
              </a:rPr>
              <a:t>stacydeere</a:t>
            </a:r>
            <a:endParaRPr lang="en-US" sz="1050">
              <a:solidFill>
                <a:schemeClr val="bg1"/>
              </a:solidFill>
            </a:endParaRPr>
          </a:p>
          <a:p>
            <a:r>
              <a:rPr lang="en-US" sz="1050">
                <a:solidFill>
                  <a:schemeClr val="bg1"/>
                </a:solidFill>
              </a:rPr>
              <a:t>Facebook: /</a:t>
            </a:r>
            <a:r>
              <a:rPr lang="en-US" sz="1050" err="1">
                <a:solidFill>
                  <a:schemeClr val="bg1"/>
                </a:solidFill>
              </a:rPr>
              <a:t>stacydeere</a:t>
            </a:r>
            <a:endParaRPr lang="en-US" sz="1050">
              <a:solidFill>
                <a:schemeClr val="bg1"/>
              </a:solidFill>
            </a:endParaRPr>
          </a:p>
        </p:txBody>
      </p:sp>
      <p:sp>
        <p:nvSpPr>
          <p:cNvPr id="9" name="Rectangle 8">
            <a:extLst>
              <a:ext uri="{FF2B5EF4-FFF2-40B4-BE49-F238E27FC236}">
                <a16:creationId xmlns:a16="http://schemas.microsoft.com/office/drawing/2014/main" id="{354DD70C-4AB9-41F8-99DB-51FB285A4DC8}"/>
              </a:ext>
            </a:extLst>
          </p:cNvPr>
          <p:cNvSpPr/>
          <p:nvPr/>
        </p:nvSpPr>
        <p:spPr>
          <a:xfrm>
            <a:off x="140338" y="2350113"/>
            <a:ext cx="1785938" cy="818939"/>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2E6A048-A42A-4E3A-99E1-9452F731C893}"/>
              </a:ext>
            </a:extLst>
          </p:cNvPr>
          <p:cNvSpPr/>
          <p:nvPr/>
        </p:nvSpPr>
        <p:spPr>
          <a:xfrm>
            <a:off x="3866765" y="3241208"/>
            <a:ext cx="1028700" cy="868423"/>
          </a:xfrm>
          <a:prstGeom prst="rect">
            <a:avLst/>
          </a:prstGeom>
          <a:solidFill>
            <a:srgbClr val="0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A close up of a sign&#10;&#10;Description automatically generated">
            <a:extLst>
              <a:ext uri="{FF2B5EF4-FFF2-40B4-BE49-F238E27FC236}">
                <a16:creationId xmlns:a16="http://schemas.microsoft.com/office/drawing/2014/main" id="{40EFFE31-D6A8-4F05-A279-4E7C56D7D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234" y="2993653"/>
            <a:ext cx="1369223" cy="1369223"/>
          </a:xfrm>
          <a:prstGeom prst="rect">
            <a:avLst/>
          </a:prstGeom>
        </p:spPr>
      </p:pic>
      <p:sp>
        <p:nvSpPr>
          <p:cNvPr id="12" name="TextBox 11">
            <a:extLst>
              <a:ext uri="{FF2B5EF4-FFF2-40B4-BE49-F238E27FC236}">
                <a16:creationId xmlns:a16="http://schemas.microsoft.com/office/drawing/2014/main" id="{5B319B4D-54BC-4D5D-90B8-D3452F5D3B4A}"/>
              </a:ext>
            </a:extLst>
          </p:cNvPr>
          <p:cNvSpPr txBox="1"/>
          <p:nvPr/>
        </p:nvSpPr>
        <p:spPr>
          <a:xfrm>
            <a:off x="140336" y="2358786"/>
            <a:ext cx="1785939" cy="715581"/>
          </a:xfrm>
          <a:prstGeom prst="rect">
            <a:avLst/>
          </a:prstGeom>
          <a:noFill/>
        </p:spPr>
        <p:txBody>
          <a:bodyPr wrap="square" rtlCol="0">
            <a:spAutoFit/>
          </a:bodyPr>
          <a:lstStyle/>
          <a:p>
            <a:pPr algn="ctr"/>
            <a:r>
              <a:rPr lang="en-US" sz="1350" dirty="0"/>
              <a:t>Focal Point Solutions</a:t>
            </a:r>
          </a:p>
          <a:p>
            <a:pPr algn="ctr"/>
            <a:r>
              <a:rPr lang="en-US" sz="1350" dirty="0"/>
              <a:t>Founder &amp; CEO</a:t>
            </a:r>
          </a:p>
          <a:p>
            <a:pPr algn="ctr"/>
            <a:r>
              <a:rPr lang="en-US" sz="1350" dirty="0"/>
              <a:t>Solutions Architect</a:t>
            </a:r>
          </a:p>
        </p:txBody>
      </p:sp>
      <p:sp>
        <p:nvSpPr>
          <p:cNvPr id="13" name="Rectangle 12">
            <a:extLst>
              <a:ext uri="{FF2B5EF4-FFF2-40B4-BE49-F238E27FC236}">
                <a16:creationId xmlns:a16="http://schemas.microsoft.com/office/drawing/2014/main" id="{BA7EAE2B-BCFB-4953-A566-1D85D9CA449E}"/>
              </a:ext>
            </a:extLst>
          </p:cNvPr>
          <p:cNvSpPr/>
          <p:nvPr/>
        </p:nvSpPr>
        <p:spPr>
          <a:xfrm>
            <a:off x="140336" y="4175183"/>
            <a:ext cx="3043239" cy="857250"/>
          </a:xfrm>
          <a:prstGeom prst="rect">
            <a:avLst/>
          </a:prstGeom>
          <a:solidFill>
            <a:srgbClr val="0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hlinkClick r:id="" action="ppaction://noaction"/>
            </a:endParaRPr>
          </a:p>
          <a:p>
            <a:pPr algn="ctr"/>
            <a:r>
              <a:rPr lang="en-US" sz="1200" dirty="0">
                <a:solidFill>
                  <a:schemeClr val="tx1"/>
                </a:solidFill>
                <a:hlinkClick r:id="" action="ppaction://noaction"/>
              </a:rPr>
              <a:t>http://spmindmelt.focalpointsolutions.co</a:t>
            </a:r>
            <a:endParaRPr lang="en-US" sz="1200" dirty="0">
              <a:solidFill>
                <a:schemeClr val="tx1"/>
              </a:solidFill>
            </a:endParaRPr>
          </a:p>
          <a:p>
            <a:pPr algn="ctr"/>
            <a:r>
              <a:rPr lang="en-US" sz="1200"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http://focalpointsolutions.co</a:t>
            </a:r>
            <a:r>
              <a:rPr lang="en-US" sz="1200" dirty="0">
                <a:solidFill>
                  <a:schemeClr val="accent1">
                    <a:lumMod val="40000"/>
                    <a:lumOff val="60000"/>
                  </a:schemeClr>
                </a:solidFill>
              </a:rPr>
              <a:t> </a:t>
            </a:r>
          </a:p>
        </p:txBody>
      </p:sp>
      <p:sp>
        <p:nvSpPr>
          <p:cNvPr id="14" name="TextBox 13">
            <a:extLst>
              <a:ext uri="{FF2B5EF4-FFF2-40B4-BE49-F238E27FC236}">
                <a16:creationId xmlns:a16="http://schemas.microsoft.com/office/drawing/2014/main" id="{71BE4190-5413-4E3A-82BD-16727F2BD409}"/>
              </a:ext>
            </a:extLst>
          </p:cNvPr>
          <p:cNvSpPr txBox="1"/>
          <p:nvPr/>
        </p:nvSpPr>
        <p:spPr>
          <a:xfrm>
            <a:off x="154626" y="4200417"/>
            <a:ext cx="3028949" cy="300082"/>
          </a:xfrm>
          <a:prstGeom prst="rect">
            <a:avLst/>
          </a:prstGeom>
          <a:noFill/>
        </p:spPr>
        <p:txBody>
          <a:bodyPr wrap="square" rtlCol="0">
            <a:spAutoFit/>
          </a:bodyPr>
          <a:lstStyle/>
          <a:p>
            <a:pPr algn="ctr"/>
            <a:r>
              <a:rPr lang="en-US" sz="1350" i="1" u="sng" dirty="0">
                <a:solidFill>
                  <a:schemeClr val="bg1"/>
                </a:solidFill>
              </a:rPr>
              <a:t>Content</a:t>
            </a:r>
          </a:p>
        </p:txBody>
      </p:sp>
      <p:sp>
        <p:nvSpPr>
          <p:cNvPr id="15" name="Rectangle 14">
            <a:extLst>
              <a:ext uri="{FF2B5EF4-FFF2-40B4-BE49-F238E27FC236}">
                <a16:creationId xmlns:a16="http://schemas.microsoft.com/office/drawing/2014/main" id="{AEC90970-7940-42A5-8720-EBC0271259B0}"/>
              </a:ext>
            </a:extLst>
          </p:cNvPr>
          <p:cNvSpPr/>
          <p:nvPr/>
        </p:nvSpPr>
        <p:spPr>
          <a:xfrm>
            <a:off x="3236989" y="4175184"/>
            <a:ext cx="1661087" cy="868423"/>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FA741EF-88EC-4767-9BAE-78204320B33A}"/>
              </a:ext>
            </a:extLst>
          </p:cNvPr>
          <p:cNvSpPr/>
          <p:nvPr/>
        </p:nvSpPr>
        <p:spPr>
          <a:xfrm>
            <a:off x="140337" y="3246049"/>
            <a:ext cx="1937062" cy="85901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A close up of a logo&#10;&#10;Description automatically generated">
            <a:extLst>
              <a:ext uri="{FF2B5EF4-FFF2-40B4-BE49-F238E27FC236}">
                <a16:creationId xmlns:a16="http://schemas.microsoft.com/office/drawing/2014/main" id="{E69F83CF-2DD5-40A5-9A55-7E42D64F3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25" y="3294569"/>
            <a:ext cx="1485900" cy="770553"/>
          </a:xfrm>
          <a:prstGeom prst="rect">
            <a:avLst/>
          </a:prstGeom>
        </p:spPr>
      </p:pic>
      <p:sp>
        <p:nvSpPr>
          <p:cNvPr id="18" name="TextBox 17">
            <a:extLst>
              <a:ext uri="{FF2B5EF4-FFF2-40B4-BE49-F238E27FC236}">
                <a16:creationId xmlns:a16="http://schemas.microsoft.com/office/drawing/2014/main" id="{20716591-7498-4D10-8A6A-06958F105352}"/>
              </a:ext>
            </a:extLst>
          </p:cNvPr>
          <p:cNvSpPr txBox="1"/>
          <p:nvPr/>
        </p:nvSpPr>
        <p:spPr>
          <a:xfrm>
            <a:off x="3258146" y="4227854"/>
            <a:ext cx="1618769" cy="807913"/>
          </a:xfrm>
          <a:prstGeom prst="rect">
            <a:avLst/>
          </a:prstGeom>
          <a:noFill/>
        </p:spPr>
        <p:txBody>
          <a:bodyPr wrap="square" rtlCol="0">
            <a:spAutoFit/>
          </a:bodyPr>
          <a:lstStyle/>
          <a:p>
            <a:pPr algn="ctr"/>
            <a:r>
              <a:rPr lang="en-US" sz="1350" i="1" u="sng" dirty="0"/>
              <a:t>Author</a:t>
            </a:r>
          </a:p>
          <a:p>
            <a:pPr algn="ctr"/>
            <a:endParaRPr lang="en-US" sz="600" i="1" u="sng" dirty="0"/>
          </a:p>
          <a:p>
            <a:pPr algn="ctr"/>
            <a:r>
              <a:rPr lang="en-US" sz="1350" dirty="0"/>
              <a:t>Managed Metadata 2010, 2013</a:t>
            </a:r>
          </a:p>
        </p:txBody>
      </p:sp>
      <p:sp>
        <p:nvSpPr>
          <p:cNvPr id="19" name="TextBox 18">
            <a:extLst>
              <a:ext uri="{FF2B5EF4-FFF2-40B4-BE49-F238E27FC236}">
                <a16:creationId xmlns:a16="http://schemas.microsoft.com/office/drawing/2014/main" id="{B628939F-A54C-4995-BD7E-4717E95DB861}"/>
              </a:ext>
            </a:extLst>
          </p:cNvPr>
          <p:cNvSpPr txBox="1"/>
          <p:nvPr/>
        </p:nvSpPr>
        <p:spPr>
          <a:xfrm>
            <a:off x="398055" y="1401457"/>
            <a:ext cx="4574855" cy="807913"/>
          </a:xfrm>
          <a:prstGeom prst="rect">
            <a:avLst/>
          </a:prstGeom>
          <a:noFill/>
        </p:spPr>
        <p:txBody>
          <a:bodyPr wrap="square" rtlCol="0">
            <a:spAutoFit/>
          </a:bodyPr>
          <a:lstStyle/>
          <a:p>
            <a:r>
              <a:rPr lang="en-US" sz="3300" b="1" dirty="0">
                <a:solidFill>
                  <a:schemeClr val="accent2">
                    <a:lumMod val="75000"/>
                  </a:schemeClr>
                </a:solidFill>
              </a:rPr>
              <a:t>Stacy L. Deere-Strole</a:t>
            </a:r>
          </a:p>
          <a:p>
            <a:pPr algn="ctr"/>
            <a:r>
              <a:rPr lang="en-US" sz="1350" b="1" dirty="0">
                <a:solidFill>
                  <a:schemeClr val="accent2">
                    <a:lumMod val="75000"/>
                  </a:schemeClr>
                </a:solidFill>
              </a:rPr>
              <a:t>Microsoft Office Services &amp; Apps MVP</a:t>
            </a:r>
          </a:p>
        </p:txBody>
      </p:sp>
      <p:pic>
        <p:nvPicPr>
          <p:cNvPr id="20" name="74bc3cc9-cb0b-4eef-a229-ac5cdf785632">
            <a:extLst>
              <a:ext uri="{FF2B5EF4-FFF2-40B4-BE49-F238E27FC236}">
                <a16:creationId xmlns:a16="http://schemas.microsoft.com/office/drawing/2014/main" id="{F5A09810-F4C5-4D3F-8BC4-DFF5DAC3F6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64386" y="4064379"/>
            <a:ext cx="1661087" cy="90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person in a blue shirt and smiling at the camera&#10;&#10;Description automatically generated">
            <a:extLst>
              <a:ext uri="{FF2B5EF4-FFF2-40B4-BE49-F238E27FC236}">
                <a16:creationId xmlns:a16="http://schemas.microsoft.com/office/drawing/2014/main" id="{F54ABE15-963A-4215-B928-8F4551FEE870}"/>
              </a:ext>
            </a:extLst>
          </p:cNvPr>
          <p:cNvPicPr>
            <a:picLocks noChangeAspect="1"/>
          </p:cNvPicPr>
          <p:nvPr/>
        </p:nvPicPr>
        <p:blipFill>
          <a:blip r:embed="rId7"/>
          <a:stretch>
            <a:fillRect/>
          </a:stretch>
        </p:blipFill>
        <p:spPr>
          <a:xfrm>
            <a:off x="7119631" y="1178974"/>
            <a:ext cx="1895393" cy="1895393"/>
          </a:xfrm>
          <a:prstGeom prst="rect">
            <a:avLst/>
          </a:prstGeom>
        </p:spPr>
      </p:pic>
    </p:spTree>
    <p:extLst>
      <p:ext uri="{BB962C8B-B14F-4D97-AF65-F5344CB8AC3E}">
        <p14:creationId xmlns:p14="http://schemas.microsoft.com/office/powerpoint/2010/main" val="405725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r>
              <a:rPr lang="en-US" dirty="0"/>
              <a:t>Risks</a:t>
            </a:r>
          </a:p>
          <a:p>
            <a:r>
              <a:rPr lang="en-US" dirty="0"/>
              <a:t>Getting Started</a:t>
            </a:r>
          </a:p>
          <a:p>
            <a:r>
              <a:rPr lang="en-US" dirty="0"/>
              <a:t>Areas</a:t>
            </a:r>
          </a:p>
          <a:p>
            <a:r>
              <a:rPr lang="en-US" dirty="0"/>
              <a:t>Taking Action</a:t>
            </a:r>
          </a:p>
          <a:p>
            <a:r>
              <a:rPr lang="en-US" dirty="0"/>
              <a:t>Getting Secure &amp; Compliant</a:t>
            </a:r>
          </a:p>
          <a:p>
            <a:r>
              <a:rPr lang="en-US" dirty="0"/>
              <a:t>Maintaining</a:t>
            </a:r>
          </a:p>
          <a:p>
            <a:r>
              <a:rPr lang="en-US" dirty="0"/>
              <a:t>Wrap-Up</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Risks</a:t>
            </a:r>
          </a:p>
        </p:txBody>
      </p:sp>
      <p:sp>
        <p:nvSpPr>
          <p:cNvPr id="5" name="Content Placeholder 4"/>
          <p:cNvSpPr>
            <a:spLocks noGrp="1"/>
          </p:cNvSpPr>
          <p:nvPr>
            <p:ph idx="1"/>
          </p:nvPr>
        </p:nvSpPr>
        <p:spPr/>
        <p:txBody>
          <a:bodyPr>
            <a:normAutofit fontScale="92500"/>
          </a:bodyPr>
          <a:lstStyle/>
          <a:p>
            <a:r>
              <a:rPr lang="en-US" dirty="0"/>
              <a:t>Data Breach</a:t>
            </a:r>
          </a:p>
          <a:p>
            <a:r>
              <a:rPr lang="en-US" dirty="0"/>
              <a:t>Malware Attack</a:t>
            </a:r>
          </a:p>
          <a:p>
            <a:pPr lvl="1"/>
            <a:r>
              <a:rPr lang="en-US" sz="2600" dirty="0"/>
              <a:t>PUPs (Potentially Unwanted Programs)</a:t>
            </a:r>
          </a:p>
          <a:p>
            <a:r>
              <a:rPr lang="en-US" dirty="0"/>
              <a:t>Environment Lockout</a:t>
            </a:r>
          </a:p>
          <a:p>
            <a:r>
              <a:rPr lang="en-US" dirty="0"/>
              <a:t>Reputation</a:t>
            </a:r>
          </a:p>
          <a:p>
            <a:r>
              <a:rPr lang="en-US" dirty="0"/>
              <a:t>HUGE Expense</a:t>
            </a:r>
          </a:p>
          <a:p>
            <a:r>
              <a:rPr lang="en-US" dirty="0"/>
              <a:t>Backup Management</a:t>
            </a:r>
          </a:p>
        </p:txBody>
      </p:sp>
    </p:spTree>
    <p:extLst>
      <p:ext uri="{BB962C8B-B14F-4D97-AF65-F5344CB8AC3E}">
        <p14:creationId xmlns:p14="http://schemas.microsoft.com/office/powerpoint/2010/main" val="11016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A7BE-BAB4-441B-B4D9-9AF28230B684}"/>
              </a:ext>
            </a:extLst>
          </p:cNvPr>
          <p:cNvSpPr>
            <a:spLocks noGrp="1"/>
          </p:cNvSpPr>
          <p:nvPr>
            <p:ph type="title"/>
          </p:nvPr>
        </p:nvSpPr>
        <p:spPr/>
        <p:txBody>
          <a:bodyPr/>
          <a:lstStyle/>
          <a:p>
            <a:r>
              <a:rPr lang="en-US" dirty="0"/>
              <a:t>Getting Started</a:t>
            </a:r>
          </a:p>
        </p:txBody>
      </p:sp>
      <p:sp>
        <p:nvSpPr>
          <p:cNvPr id="3" name="Text Placeholder 2">
            <a:extLst>
              <a:ext uri="{FF2B5EF4-FFF2-40B4-BE49-F238E27FC236}">
                <a16:creationId xmlns:a16="http://schemas.microsoft.com/office/drawing/2014/main" id="{795F286D-C66E-49C5-9C7B-EC38BE15F6C2}"/>
              </a:ext>
            </a:extLst>
          </p:cNvPr>
          <p:cNvSpPr>
            <a:spLocks noGrp="1"/>
          </p:cNvSpPr>
          <p:nvPr>
            <p:ph type="body" idx="1"/>
          </p:nvPr>
        </p:nvSpPr>
        <p:spPr>
          <a:xfrm>
            <a:off x="143555" y="1502815"/>
            <a:ext cx="4040188" cy="479822"/>
          </a:xfrm>
        </p:spPr>
        <p:txBody>
          <a:bodyPr/>
          <a:lstStyle/>
          <a:p>
            <a:r>
              <a:rPr lang="en-US" dirty="0"/>
              <a:t>Security Center</a:t>
            </a:r>
          </a:p>
        </p:txBody>
      </p:sp>
      <p:sp>
        <p:nvSpPr>
          <p:cNvPr id="4" name="Content Placeholder 3">
            <a:extLst>
              <a:ext uri="{FF2B5EF4-FFF2-40B4-BE49-F238E27FC236}">
                <a16:creationId xmlns:a16="http://schemas.microsoft.com/office/drawing/2014/main" id="{3A68A28F-5016-46F9-B057-4A151A1E83C6}"/>
              </a:ext>
            </a:extLst>
          </p:cNvPr>
          <p:cNvSpPr>
            <a:spLocks noGrp="1"/>
          </p:cNvSpPr>
          <p:nvPr>
            <p:ph sz="half" idx="2"/>
          </p:nvPr>
        </p:nvSpPr>
        <p:spPr>
          <a:xfrm>
            <a:off x="143555" y="1934335"/>
            <a:ext cx="4040188" cy="2469875"/>
          </a:xfrm>
        </p:spPr>
        <p:txBody>
          <a:bodyPr>
            <a:normAutofit fontScale="70000" lnSpcReduction="20000"/>
          </a:bodyPr>
          <a:lstStyle/>
          <a:p>
            <a:pPr marL="0" indent="0" algn="l">
              <a:buNone/>
            </a:pPr>
            <a:r>
              <a:rPr lang="en-US" b="0" i="0" dirty="0">
                <a:solidFill>
                  <a:srgbClr val="171717"/>
                </a:solidFill>
                <a:effectLst/>
                <a:latin typeface="Segoe UI" panose="020B0502040204020203" pitchFamily="34" charset="0"/>
              </a:rPr>
              <a:t>Area to configure, monitor &amp; manage security across your Microsoft identities, data, devices, apps, and infrastructure. Here you can easily view the security health of your organization, act to configure devices, users, apps, and get alerts for suspicious activity. The Microsoft 365 security center is intended to help security admins and security operations teams manage and protect their organization.</a:t>
            </a:r>
            <a:endParaRPr lang="en-US" dirty="0"/>
          </a:p>
        </p:txBody>
      </p:sp>
      <p:sp>
        <p:nvSpPr>
          <p:cNvPr id="5" name="Text Placeholder 4">
            <a:extLst>
              <a:ext uri="{FF2B5EF4-FFF2-40B4-BE49-F238E27FC236}">
                <a16:creationId xmlns:a16="http://schemas.microsoft.com/office/drawing/2014/main" id="{01A0C635-7BF8-42A6-B982-E1C8E74B6823}"/>
              </a:ext>
            </a:extLst>
          </p:cNvPr>
          <p:cNvSpPr>
            <a:spLocks noGrp="1"/>
          </p:cNvSpPr>
          <p:nvPr>
            <p:ph type="body" sz="quarter" idx="3"/>
          </p:nvPr>
        </p:nvSpPr>
        <p:spPr>
          <a:xfrm>
            <a:off x="4572000" y="1502815"/>
            <a:ext cx="4275740" cy="479822"/>
          </a:xfrm>
        </p:spPr>
        <p:txBody>
          <a:bodyPr/>
          <a:lstStyle/>
          <a:p>
            <a:r>
              <a:rPr lang="en-US" dirty="0"/>
              <a:t>Compliance Center</a:t>
            </a:r>
          </a:p>
        </p:txBody>
      </p:sp>
      <p:sp>
        <p:nvSpPr>
          <p:cNvPr id="6" name="Content Placeholder 5">
            <a:extLst>
              <a:ext uri="{FF2B5EF4-FFF2-40B4-BE49-F238E27FC236}">
                <a16:creationId xmlns:a16="http://schemas.microsoft.com/office/drawing/2014/main" id="{E3156201-78DE-4BA7-860A-2E68D1164EE8}"/>
              </a:ext>
            </a:extLst>
          </p:cNvPr>
          <p:cNvSpPr>
            <a:spLocks noGrp="1"/>
          </p:cNvSpPr>
          <p:nvPr>
            <p:ph sz="quarter" idx="4"/>
          </p:nvPr>
        </p:nvSpPr>
        <p:spPr>
          <a:xfrm>
            <a:off x="4572000" y="1934335"/>
            <a:ext cx="4275740" cy="2137871"/>
          </a:xfrm>
        </p:spPr>
        <p:txBody>
          <a:bodyPr>
            <a:normAutofit fontScale="70000" lnSpcReduction="20000"/>
          </a:bodyPr>
          <a:lstStyle/>
          <a:p>
            <a:pPr marL="0" indent="0" algn="l">
              <a:buNone/>
            </a:pPr>
            <a:r>
              <a:rPr lang="en-US" dirty="0"/>
              <a:t>Is a </a:t>
            </a:r>
            <a:r>
              <a:rPr lang="en-US" b="0" i="0" dirty="0">
                <a:solidFill>
                  <a:srgbClr val="171717"/>
                </a:solidFill>
                <a:effectLst/>
                <a:latin typeface="Segoe UI" panose="020B0502040204020203" pitchFamily="34" charset="0"/>
              </a:rPr>
              <a:t>specialized workspace designed to meet the needs of security and compliance teams. These solutions are integrated across Microsoft 365 services and provide monitoring dashboard and actionable insights to help reduce risks and safeguard your digital estate.</a:t>
            </a:r>
            <a:endParaRPr lang="en-US" dirty="0"/>
          </a:p>
        </p:txBody>
      </p:sp>
    </p:spTree>
    <p:extLst>
      <p:ext uri="{BB962C8B-B14F-4D97-AF65-F5344CB8AC3E}">
        <p14:creationId xmlns:p14="http://schemas.microsoft.com/office/powerpoint/2010/main" val="244685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Areas</a:t>
            </a:r>
          </a:p>
        </p:txBody>
      </p:sp>
      <p:sp>
        <p:nvSpPr>
          <p:cNvPr id="5" name="Text Placeholder 4"/>
          <p:cNvSpPr>
            <a:spLocks noGrp="1"/>
          </p:cNvSpPr>
          <p:nvPr>
            <p:ph type="body" idx="1"/>
          </p:nvPr>
        </p:nvSpPr>
        <p:spPr/>
        <p:txBody>
          <a:bodyPr/>
          <a:lstStyle/>
          <a:p>
            <a:r>
              <a:rPr lang="en-US" dirty="0"/>
              <a:t>Security</a:t>
            </a:r>
          </a:p>
        </p:txBody>
      </p:sp>
      <p:sp>
        <p:nvSpPr>
          <p:cNvPr id="6" name="Content Placeholder 5"/>
          <p:cNvSpPr>
            <a:spLocks noGrp="1"/>
          </p:cNvSpPr>
          <p:nvPr>
            <p:ph sz="half" idx="2"/>
          </p:nvPr>
        </p:nvSpPr>
        <p:spPr>
          <a:xfrm>
            <a:off x="536878" y="1934335"/>
            <a:ext cx="4340531" cy="3080695"/>
          </a:xfrm>
        </p:spPr>
        <p:txBody>
          <a:bodyPr>
            <a:normAutofit fontScale="70000" lnSpcReduction="20000"/>
          </a:bodyPr>
          <a:lstStyle/>
          <a:p>
            <a:pPr algn="l"/>
            <a:r>
              <a:rPr lang="en-US" dirty="0"/>
              <a:t>Secure Score</a:t>
            </a:r>
          </a:p>
          <a:p>
            <a:pPr algn="l"/>
            <a:r>
              <a:rPr lang="en-US" dirty="0"/>
              <a:t>Sensitivity</a:t>
            </a:r>
          </a:p>
          <a:p>
            <a:pPr lvl="1" algn="l"/>
            <a:r>
              <a:rPr lang="en-US" dirty="0"/>
              <a:t>Including Types</a:t>
            </a:r>
          </a:p>
          <a:p>
            <a:pPr algn="l"/>
            <a:r>
              <a:rPr lang="en-US" dirty="0"/>
              <a:t>Retention</a:t>
            </a:r>
          </a:p>
          <a:p>
            <a:pPr algn="l"/>
            <a:r>
              <a:rPr lang="en-US" dirty="0"/>
              <a:t>Data Loss Protection (DLP)</a:t>
            </a:r>
          </a:p>
          <a:p>
            <a:pPr algn="l"/>
            <a:r>
              <a:rPr lang="en-US" dirty="0"/>
              <a:t>Records Management</a:t>
            </a:r>
          </a:p>
          <a:p>
            <a:pPr algn="l"/>
            <a:r>
              <a:rPr lang="en-US" dirty="0"/>
              <a:t>Information Governance</a:t>
            </a:r>
          </a:p>
          <a:p>
            <a:pPr algn="l"/>
            <a:r>
              <a:rPr lang="en-US" dirty="0"/>
              <a:t>Threat Management</a:t>
            </a:r>
          </a:p>
          <a:p>
            <a:pPr lvl="1" algn="l"/>
            <a:r>
              <a:rPr lang="en-US" dirty="0"/>
              <a:t>Advanced Hunting</a:t>
            </a:r>
          </a:p>
          <a:p>
            <a:pPr algn="l"/>
            <a:r>
              <a:rPr lang="en-US" dirty="0"/>
              <a:t>General Data Protection Regulation (GDPR)</a:t>
            </a:r>
          </a:p>
          <a:p>
            <a:pPr algn="l"/>
            <a:r>
              <a:rPr lang="en-US" dirty="0"/>
              <a:t>eDiscovery</a:t>
            </a:r>
          </a:p>
          <a:p>
            <a:pPr algn="l"/>
            <a:r>
              <a:rPr lang="en-US" dirty="0"/>
              <a:t>Service Assurance</a:t>
            </a:r>
          </a:p>
        </p:txBody>
      </p:sp>
      <p:sp>
        <p:nvSpPr>
          <p:cNvPr id="7" name="Text Placeholder 6"/>
          <p:cNvSpPr>
            <a:spLocks noGrp="1"/>
          </p:cNvSpPr>
          <p:nvPr>
            <p:ph type="body" sz="quarter" idx="3"/>
          </p:nvPr>
        </p:nvSpPr>
        <p:spPr>
          <a:xfrm>
            <a:off x="4724705" y="1502815"/>
            <a:ext cx="4041775" cy="479822"/>
          </a:xfrm>
        </p:spPr>
        <p:txBody>
          <a:bodyPr/>
          <a:lstStyle/>
          <a:p>
            <a:r>
              <a:rPr lang="en-US" dirty="0"/>
              <a:t>Compliance</a:t>
            </a:r>
          </a:p>
        </p:txBody>
      </p:sp>
      <p:sp>
        <p:nvSpPr>
          <p:cNvPr id="8" name="Content Placeholder 7"/>
          <p:cNvSpPr>
            <a:spLocks noGrp="1"/>
          </p:cNvSpPr>
          <p:nvPr>
            <p:ph sz="quarter" idx="4"/>
          </p:nvPr>
        </p:nvSpPr>
        <p:spPr>
          <a:xfrm>
            <a:off x="4877409" y="1953510"/>
            <a:ext cx="4035121" cy="2137871"/>
          </a:xfrm>
        </p:spPr>
        <p:txBody>
          <a:bodyPr>
            <a:normAutofit fontScale="70000" lnSpcReduction="20000"/>
          </a:bodyPr>
          <a:lstStyle/>
          <a:p>
            <a:pPr algn="l"/>
            <a:r>
              <a:rPr lang="en-US" dirty="0"/>
              <a:t>Compliance Manager</a:t>
            </a:r>
          </a:p>
          <a:p>
            <a:pPr lvl="1" algn="l"/>
            <a:r>
              <a:rPr lang="en-US" dirty="0"/>
              <a:t>Assessment</a:t>
            </a:r>
          </a:p>
          <a:p>
            <a:pPr lvl="1" algn="l"/>
            <a:r>
              <a:rPr lang="en-US" dirty="0"/>
              <a:t>Solutions</a:t>
            </a:r>
          </a:p>
          <a:p>
            <a:pPr lvl="1" algn="l"/>
            <a:r>
              <a:rPr lang="en-US" dirty="0"/>
              <a:t>Corrective Action</a:t>
            </a:r>
          </a:p>
          <a:p>
            <a:pPr algn="l"/>
            <a:r>
              <a:rPr lang="en-US" dirty="0"/>
              <a:t>Data Classification</a:t>
            </a:r>
          </a:p>
          <a:p>
            <a:pPr algn="l"/>
            <a:r>
              <a:rPr lang="en-US" dirty="0"/>
              <a:t>Policies</a:t>
            </a:r>
          </a:p>
          <a:p>
            <a:pPr algn="l"/>
            <a:r>
              <a:rPr lang="en-US" dirty="0"/>
              <a:t>Alerts</a:t>
            </a:r>
          </a:p>
          <a:p>
            <a:pPr algn="l"/>
            <a:r>
              <a:rPr lang="en-US" dirty="0"/>
              <a:t>Microsoft Defender for Endpoint</a:t>
            </a:r>
          </a:p>
        </p:txBody>
      </p:sp>
      <p:sp>
        <p:nvSpPr>
          <p:cNvPr id="2" name="TextBox 1">
            <a:extLst>
              <a:ext uri="{FF2B5EF4-FFF2-40B4-BE49-F238E27FC236}">
                <a16:creationId xmlns:a16="http://schemas.microsoft.com/office/drawing/2014/main" id="{A86F7E7D-226E-455B-AD4B-BFB849D29DB1}"/>
              </a:ext>
            </a:extLst>
          </p:cNvPr>
          <p:cNvSpPr txBox="1"/>
          <p:nvPr/>
        </p:nvSpPr>
        <p:spPr>
          <a:xfrm>
            <a:off x="4571999" y="4553365"/>
            <a:ext cx="4516360" cy="461665"/>
          </a:xfrm>
          <a:prstGeom prst="rect">
            <a:avLst/>
          </a:prstGeom>
          <a:noFill/>
        </p:spPr>
        <p:txBody>
          <a:bodyPr wrap="square" rtlCol="0">
            <a:spAutoFit/>
          </a:bodyPr>
          <a:lstStyle/>
          <a:p>
            <a:r>
              <a:rPr lang="en-US" sz="1200" dirty="0">
                <a:hlinkClick r:id="rId3">
                  <a:extLst>
                    <a:ext uri="{A12FA001-AC4F-418D-AE19-62706E023703}">
                      <ahyp:hlinkClr xmlns:ahyp="http://schemas.microsoft.com/office/drawing/2018/hyperlinkcolor" val="tx"/>
                    </a:ext>
                  </a:extLst>
                </a:hlinkClick>
              </a:rPr>
              <a:t>Options vary per plan:</a:t>
            </a:r>
          </a:p>
          <a:p>
            <a:r>
              <a:rPr lang="en-US" sz="1200" dirty="0">
                <a:solidFill>
                  <a:srgbClr val="0000FF"/>
                </a:solidFill>
                <a:hlinkClick r:id="rId3">
                  <a:extLst>
                    <a:ext uri="{A12FA001-AC4F-418D-AE19-62706E023703}">
                      <ahyp:hlinkClr xmlns:ahyp="http://schemas.microsoft.com/office/drawing/2018/hyperlinkcolor" val="tx"/>
                    </a:ext>
                  </a:extLst>
                </a:hlinkClick>
              </a:rPr>
              <a:t>Security &amp; Compliance Center - Service Descriptions | Microsoft Docs</a:t>
            </a:r>
            <a:endParaRPr lang="en-US" sz="1200" dirty="0"/>
          </a:p>
        </p:txBody>
      </p:sp>
    </p:spTree>
    <p:extLst>
      <p:ext uri="{BB962C8B-B14F-4D97-AF65-F5344CB8AC3E}">
        <p14:creationId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Improvement Actions</a:t>
            </a:r>
          </a:p>
        </p:txBody>
      </p:sp>
      <p:pic>
        <p:nvPicPr>
          <p:cNvPr id="2050" name="Picture 2" descr="See the source image">
            <a:extLst>
              <a:ext uri="{FF2B5EF4-FFF2-40B4-BE49-F238E27FC236}">
                <a16:creationId xmlns:a16="http://schemas.microsoft.com/office/drawing/2014/main" id="{ED8C88C1-35B4-4CEC-BAAC-E4255C8A0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77"/>
          <a:stretch/>
        </p:blipFill>
        <p:spPr bwMode="auto">
          <a:xfrm>
            <a:off x="0" y="1292655"/>
            <a:ext cx="7015280" cy="385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9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Getting Secure</a:t>
            </a:r>
          </a:p>
        </p:txBody>
      </p:sp>
      <p:sp>
        <p:nvSpPr>
          <p:cNvPr id="5" name="Content Placeholder 4"/>
          <p:cNvSpPr>
            <a:spLocks noGrp="1"/>
          </p:cNvSpPr>
          <p:nvPr>
            <p:ph idx="1"/>
          </p:nvPr>
        </p:nvSpPr>
        <p:spPr/>
        <p:txBody>
          <a:bodyPr>
            <a:normAutofit/>
          </a:bodyPr>
          <a:lstStyle/>
          <a:p>
            <a:r>
              <a:rPr lang="en-US" dirty="0"/>
              <a:t>Improvement Actions</a:t>
            </a:r>
          </a:p>
          <a:p>
            <a:pPr lvl="1"/>
            <a:r>
              <a:rPr lang="en-US" dirty="0"/>
              <a:t>Points</a:t>
            </a:r>
          </a:p>
          <a:p>
            <a:pPr lvl="1"/>
            <a:r>
              <a:rPr lang="en-US" dirty="0"/>
              <a:t>Assign</a:t>
            </a:r>
          </a:p>
          <a:p>
            <a:pPr lvl="1"/>
            <a:r>
              <a:rPr lang="en-US" dirty="0"/>
              <a:t>Implementation</a:t>
            </a:r>
          </a:p>
          <a:p>
            <a:pPr lvl="2"/>
            <a:r>
              <a:rPr lang="en-US" dirty="0"/>
              <a:t>Status</a:t>
            </a:r>
          </a:p>
          <a:p>
            <a:pPr lvl="2"/>
            <a:r>
              <a:rPr lang="en-US" dirty="0"/>
              <a:t>Date</a:t>
            </a:r>
          </a:p>
          <a:p>
            <a:pPr lvl="2"/>
            <a:r>
              <a:rPr lang="en-US" dirty="0"/>
              <a:t>Notes</a:t>
            </a:r>
          </a:p>
        </p:txBody>
      </p:sp>
    </p:spTree>
    <p:extLst>
      <p:ext uri="{BB962C8B-B14F-4D97-AF65-F5344CB8AC3E}">
        <p14:creationId xmlns:p14="http://schemas.microsoft.com/office/powerpoint/2010/main" val="164900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Maintaining</a:t>
            </a:r>
          </a:p>
        </p:txBody>
      </p:sp>
      <p:sp>
        <p:nvSpPr>
          <p:cNvPr id="5" name="Content Placeholder 4"/>
          <p:cNvSpPr>
            <a:spLocks noGrp="1"/>
          </p:cNvSpPr>
          <p:nvPr>
            <p:ph idx="1"/>
          </p:nvPr>
        </p:nvSpPr>
        <p:spPr/>
        <p:txBody>
          <a:bodyPr>
            <a:normAutofit/>
          </a:bodyPr>
          <a:lstStyle/>
          <a:p>
            <a:r>
              <a:rPr lang="en-US" dirty="0"/>
              <a:t>Repeating Processes</a:t>
            </a:r>
          </a:p>
          <a:p>
            <a:r>
              <a:rPr lang="en-US" dirty="0"/>
              <a:t>Reports</a:t>
            </a:r>
          </a:p>
          <a:p>
            <a:r>
              <a:rPr lang="en-US" dirty="0"/>
              <a:t>Dashboards</a:t>
            </a:r>
          </a:p>
          <a:p>
            <a:r>
              <a:rPr lang="en-US" dirty="0"/>
              <a:t>Governance Site</a:t>
            </a:r>
          </a:p>
          <a:p>
            <a:pPr lvl="1"/>
            <a:r>
              <a:rPr lang="en-US" dirty="0"/>
              <a:t>Yes, I typed it!!</a:t>
            </a:r>
          </a:p>
          <a:p>
            <a:endParaRPr lang="en-US" dirty="0"/>
          </a:p>
        </p:txBody>
      </p:sp>
    </p:spTree>
    <p:extLst>
      <p:ext uri="{BB962C8B-B14F-4D97-AF65-F5344CB8AC3E}">
        <p14:creationId xmlns:p14="http://schemas.microsoft.com/office/powerpoint/2010/main" val="1942759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333</Words>
  <Application>Microsoft Office PowerPoint</Application>
  <PresentationFormat>On-screen Show (16:9)</PresentationFormat>
  <Paragraphs>89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Segoe UI</vt:lpstr>
      <vt:lpstr>Segoe UI Light</vt:lpstr>
      <vt:lpstr>Segoe UI Semibold</vt:lpstr>
      <vt:lpstr>Office Theme</vt:lpstr>
      <vt:lpstr>Security &amp; Compliance M365</vt:lpstr>
      <vt:lpstr>PowerPoint Presentation</vt:lpstr>
      <vt:lpstr>Agenda</vt:lpstr>
      <vt:lpstr>Risks</vt:lpstr>
      <vt:lpstr>Getting Started</vt:lpstr>
      <vt:lpstr>Areas</vt:lpstr>
      <vt:lpstr>Improvement Actions</vt:lpstr>
      <vt:lpstr>Getting Secure</vt:lpstr>
      <vt:lpstr>Maintaining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Stacy Deere</cp:lastModifiedBy>
  <cp:revision>143</cp:revision>
  <dcterms:created xsi:type="dcterms:W3CDTF">2013-08-21T19:17:07Z</dcterms:created>
  <dcterms:modified xsi:type="dcterms:W3CDTF">2021-03-10T17:36:22Z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a51415-22e8-4af1-ba9e-f58058fa2d10_Enabled">
    <vt:lpwstr>true</vt:lpwstr>
  </property>
  <property fmtid="{D5CDD505-2E9C-101B-9397-08002B2CF9AE}" pid="3" name="MSIP_Label_faa51415-22e8-4af1-ba9e-f58058fa2d10_SetDate">
    <vt:lpwstr>2021-03-04T21:02:57Z</vt:lpwstr>
  </property>
  <property fmtid="{D5CDD505-2E9C-101B-9397-08002B2CF9AE}" pid="4" name="MSIP_Label_faa51415-22e8-4af1-ba9e-f58058fa2d10_Method">
    <vt:lpwstr>Privileged</vt:lpwstr>
  </property>
  <property fmtid="{D5CDD505-2E9C-101B-9397-08002B2CF9AE}" pid="5" name="MSIP_Label_faa51415-22e8-4af1-ba9e-f58058fa2d10_Name">
    <vt:lpwstr>Test</vt:lpwstr>
  </property>
  <property fmtid="{D5CDD505-2E9C-101B-9397-08002B2CF9AE}" pid="6" name="MSIP_Label_faa51415-22e8-4af1-ba9e-f58058fa2d10_SiteId">
    <vt:lpwstr>f5988e1e-33aa-44f8-8b22-5bb85801dd0e</vt:lpwstr>
  </property>
  <property fmtid="{D5CDD505-2E9C-101B-9397-08002B2CF9AE}" pid="7" name="MSIP_Label_faa51415-22e8-4af1-ba9e-f58058fa2d10_ActionId">
    <vt:lpwstr>29d3c246-c7b8-405e-8f87-e496fe769838</vt:lpwstr>
  </property>
  <property fmtid="{D5CDD505-2E9C-101B-9397-08002B2CF9AE}" pid="8" name="MSIP_Label_faa51415-22e8-4af1-ba9e-f58058fa2d10_ContentBits">
    <vt:lpwstr>0</vt:lpwstr>
  </property>
</Properties>
</file>